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4" r:id="rId4"/>
    <p:sldMasterId id="2147483667" r:id="rId5"/>
  </p:sldMasterIdLst>
  <p:notesMasterIdLst>
    <p:notesMasterId r:id="rId9"/>
  </p:notesMasterIdLst>
  <p:handoutMasterIdLst>
    <p:handoutMasterId r:id="rId10"/>
  </p:handoutMasterIdLst>
  <p:sldIdLst>
    <p:sldId id="485" r:id="rId6"/>
    <p:sldId id="490" r:id="rId7"/>
    <p:sldId id="491" r:id="rId8"/>
  </p:sldIdLst>
  <p:sldSz cx="9906000" cy="6858000" type="A4"/>
  <p:notesSz cx="6858000" cy="9144000"/>
  <p:embeddedFontLst>
    <p:embeddedFont>
      <p:font typeface="ABeeZee" panose="020B0604020202020204" charset="0"/>
      <p:regular r:id="rId11"/>
      <p:bold r:id="rId12"/>
      <p:italic r:id="rId13"/>
      <p:boldItalic r:id="rId14"/>
    </p:embeddedFont>
    <p:embeddedFont>
      <p:font typeface="ABeeZee" panose="020B0604020202020204" charset="0"/>
      <p:regular r:id="rId11"/>
      <p:bold r:id="rId12"/>
      <p:italic r:id="rId13"/>
      <p:boldItalic r:id="rId14"/>
    </p:embeddedFont>
    <p:embeddedFont>
      <p:font typeface="Roboto" panose="02000000000000000000" pitchFamily="2" charset="0"/>
      <p:regular r:id="rId15"/>
      <p:bold r:id="rId16"/>
      <p:italic r:id="rId17"/>
      <p:boldItalic r:id="rId1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it Outline" id="{00570DD3-4014-4B52-9C97-67D6511FA846}">
          <p14:sldIdLst>
            <p14:sldId id="485"/>
            <p14:sldId id="490"/>
            <p14:sldId id="4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7CCC5D-DC49-38E4-553A-289235DB0661}" name="Proofed" initials="PR" userId="Proofed" providerId="None"/>
  <p188:author id="{84FAD479-02D9-AE1D-96CE-0E81AC46F11F}" name="Faye Johnson" initials="FJ" userId="S::faye.johnson@unitedlearning.org.uk::d8615b50-3036-4b21-8316-81c27d61a7ed" providerId="AD"/>
  <p188:author id="{70DA739A-678B-5775-597A-1902209A38AD}" name="Alicia Shanks" initials="AS" userId="S::alicia.shanks@unitedlearning.org.uk::3c82d5bd-0894-471d-8f79-880187f0fd4b" providerId="AD"/>
  <p188:author id="{C833E4BA-E012-CD07-1FD3-0F30CCFF34BF}" name="Charlie Cutler" initials="CC" userId="S::Charlie.Cutler@unitedlearning.org.uk::c5b094de-3707-4aae-994d-70175e9a1467" providerId="AD"/>
  <p188:author id="{03A4D2E9-DD54-F7C5-AABA-2336BBFD0179}" name="Angela Yussuff" initials="AY" userId="S::Angela.Yussuff@unitedlearning.org.uk::9349b568-9b0c-4a07-942a-1f9b52f52208" providerId="AD"/>
  <p188:author id="{54157CEA-9325-4A82-8BCA-A8A6CAC7AC60}" name="Ben Littlewood" initials="BL" userId="S::ben.littlewood@unitedlearning.org.uk::c796a4ea-16ea-4f6d-8b50-c3972cf6645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ie Cutler" initials="CC" lastIdx="15" clrIdx="0">
    <p:extLst>
      <p:ext uri="{19B8F6BF-5375-455C-9EA6-DF929625EA0E}">
        <p15:presenceInfo xmlns:p15="http://schemas.microsoft.com/office/powerpoint/2012/main" userId="S::Charlie.Cutler@unitedlearning.org.uk::c5b094de-3707-4aae-994d-70175e9a14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202"/>
    <a:srgbClr val="000000"/>
    <a:srgbClr val="3B3838"/>
    <a:srgbClr val="F8CB9A"/>
    <a:srgbClr val="D55D5D"/>
    <a:srgbClr val="FFFFFF"/>
    <a:srgbClr val="CAC4E2"/>
    <a:srgbClr val="E5E4F1"/>
    <a:srgbClr val="999999"/>
    <a:srgbClr val="B9B8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75" autoAdjust="0"/>
    <p:restoredTop sz="68047" autoAdjust="0"/>
  </p:normalViewPr>
  <p:slideViewPr>
    <p:cSldViewPr snapToGrid="0">
      <p:cViewPr varScale="1">
        <p:scale>
          <a:sx n="121" d="100"/>
          <a:sy n="121" d="100"/>
        </p:scale>
        <p:origin x="1133" y="91"/>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font" Target="fonts/font2.fntdata"/><Relationship Id="rId17" Type="http://schemas.openxmlformats.org/officeDocument/2006/relationships/font" Target="fonts/font7.fntdata"/><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1.fntdata"/><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handoutMaster" Target="handoutMasters/handoutMaster1.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4.fntdata"/><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a Yussuff" userId="9349b568-9b0c-4a07-942a-1f9b52f52208" providerId="ADAL" clId="{61BEE404-2B78-450B-B049-8C0E3341D951}"/>
    <pc:docChg chg="undo redo custSel addSld delSld modSld sldOrd modSection">
      <pc:chgData name="Angela Yussuff" userId="9349b568-9b0c-4a07-942a-1f9b52f52208" providerId="ADAL" clId="{61BEE404-2B78-450B-B049-8C0E3341D951}" dt="2025-01-20T13:39:23.288" v="5207" actId="1035"/>
      <pc:docMkLst>
        <pc:docMk/>
      </pc:docMkLst>
      <pc:sldChg chg="addSp delSp modSp mod modAnim modNotesTx">
        <pc:chgData name="Angela Yussuff" userId="9349b568-9b0c-4a07-942a-1f9b52f52208" providerId="ADAL" clId="{61BEE404-2B78-450B-B049-8C0E3341D951}" dt="2025-01-20T13:37:50.920" v="5183" actId="1076"/>
        <pc:sldMkLst>
          <pc:docMk/>
          <pc:sldMk cId="1880617396" sldId="485"/>
        </pc:sldMkLst>
        <pc:spChg chg="mod">
          <ac:chgData name="Angela Yussuff" userId="9349b568-9b0c-4a07-942a-1f9b52f52208" providerId="ADAL" clId="{61BEE404-2B78-450B-B049-8C0E3341D951}" dt="2025-01-17T16:33:10.838" v="1288" actId="20577"/>
          <ac:spMkLst>
            <pc:docMk/>
            <pc:sldMk cId="1880617396" sldId="485"/>
            <ac:spMk id="4" creationId="{B94FD387-F04E-9E14-C398-F87D9ACF3FBC}"/>
          </ac:spMkLst>
        </pc:spChg>
        <pc:spChg chg="add del mod">
          <ac:chgData name="Angela Yussuff" userId="9349b568-9b0c-4a07-942a-1f9b52f52208" providerId="ADAL" clId="{61BEE404-2B78-450B-B049-8C0E3341D951}" dt="2025-01-17T16:34:12.301" v="1307" actId="1035"/>
          <ac:spMkLst>
            <pc:docMk/>
            <pc:sldMk cId="1880617396" sldId="485"/>
            <ac:spMk id="8" creationId="{559D52A6-91B5-CABF-9D83-AC295AAA946C}"/>
          </ac:spMkLst>
        </pc:spChg>
        <pc:spChg chg="mod">
          <ac:chgData name="Angela Yussuff" userId="9349b568-9b0c-4a07-942a-1f9b52f52208" providerId="ADAL" clId="{61BEE404-2B78-450B-B049-8C0E3341D951}" dt="2025-01-17T15:02:25.866" v="16" actId="20577"/>
          <ac:spMkLst>
            <pc:docMk/>
            <pc:sldMk cId="1880617396" sldId="485"/>
            <ac:spMk id="12" creationId="{3226F330-C32B-B575-15CD-80A2CD275029}"/>
          </ac:spMkLst>
        </pc:spChg>
        <pc:spChg chg="mod">
          <ac:chgData name="Angela Yussuff" userId="9349b568-9b0c-4a07-942a-1f9b52f52208" providerId="ADAL" clId="{61BEE404-2B78-450B-B049-8C0E3341D951}" dt="2025-01-17T15:02:41.667" v="28" actId="20577"/>
          <ac:spMkLst>
            <pc:docMk/>
            <pc:sldMk cId="1880617396" sldId="485"/>
            <ac:spMk id="13" creationId="{B80E4E46-877F-7519-3B72-96346A4F77E9}"/>
          </ac:spMkLst>
        </pc:spChg>
        <pc:spChg chg="add mod">
          <ac:chgData name="Angela Yussuff" userId="9349b568-9b0c-4a07-942a-1f9b52f52208" providerId="ADAL" clId="{61BEE404-2B78-450B-B049-8C0E3341D951}" dt="2025-01-17T16:32:45.500" v="1284" actId="1076"/>
          <ac:spMkLst>
            <pc:docMk/>
            <pc:sldMk cId="1880617396" sldId="485"/>
            <ac:spMk id="37" creationId="{2D8A4E8B-896A-5A51-70D1-2BC140688FC8}"/>
          </ac:spMkLst>
        </pc:spChg>
        <pc:spChg chg="add mod">
          <ac:chgData name="Angela Yussuff" userId="9349b568-9b0c-4a07-942a-1f9b52f52208" providerId="ADAL" clId="{61BEE404-2B78-450B-B049-8C0E3341D951}" dt="2025-01-17T16:32:45.500" v="1284" actId="1076"/>
          <ac:spMkLst>
            <pc:docMk/>
            <pc:sldMk cId="1880617396" sldId="485"/>
            <ac:spMk id="39" creationId="{23575BCF-087A-AE60-C873-97AAC853826C}"/>
          </ac:spMkLst>
        </pc:spChg>
        <pc:spChg chg="add mod">
          <ac:chgData name="Angela Yussuff" userId="9349b568-9b0c-4a07-942a-1f9b52f52208" providerId="ADAL" clId="{61BEE404-2B78-450B-B049-8C0E3341D951}" dt="2025-01-17T16:32:45.500" v="1284" actId="1076"/>
          <ac:spMkLst>
            <pc:docMk/>
            <pc:sldMk cId="1880617396" sldId="485"/>
            <ac:spMk id="40" creationId="{A79E49B7-56B1-582B-D9A5-75F241D12B6A}"/>
          </ac:spMkLst>
        </pc:spChg>
        <pc:spChg chg="add mod">
          <ac:chgData name="Angela Yussuff" userId="9349b568-9b0c-4a07-942a-1f9b52f52208" providerId="ADAL" clId="{61BEE404-2B78-450B-B049-8C0E3341D951}" dt="2025-01-20T12:26:51.405" v="4557" actId="1076"/>
          <ac:spMkLst>
            <pc:docMk/>
            <pc:sldMk cId="1880617396" sldId="485"/>
            <ac:spMk id="43" creationId="{48BB4FF8-14F8-EF13-B555-B4BD31185AD5}"/>
          </ac:spMkLst>
        </pc:spChg>
        <pc:spChg chg="mod">
          <ac:chgData name="Angela Yussuff" userId="9349b568-9b0c-4a07-942a-1f9b52f52208" providerId="ADAL" clId="{61BEE404-2B78-450B-B049-8C0E3341D951}" dt="2025-01-17T16:33:22.062" v="1289" actId="14100"/>
          <ac:spMkLst>
            <pc:docMk/>
            <pc:sldMk cId="1880617396" sldId="485"/>
            <ac:spMk id="113" creationId="{BA711CA6-1406-2D39-4BCB-A513ADF01843}"/>
          </ac:spMkLst>
        </pc:spChg>
        <pc:spChg chg="add mod">
          <ac:chgData name="Angela Yussuff" userId="9349b568-9b0c-4a07-942a-1f9b52f52208" providerId="ADAL" clId="{61BEE404-2B78-450B-B049-8C0E3341D951}" dt="2025-01-17T16:34:01.900" v="1302" actId="20577"/>
          <ac:spMkLst>
            <pc:docMk/>
            <pc:sldMk cId="1880617396" sldId="485"/>
            <ac:spMk id="153" creationId="{4EA620D6-E6C7-51DD-45C3-24BF86CAF1D8}"/>
          </ac:spMkLst>
        </pc:spChg>
        <pc:spChg chg="add mod">
          <ac:chgData name="Angela Yussuff" userId="9349b568-9b0c-4a07-942a-1f9b52f52208" providerId="ADAL" clId="{61BEE404-2B78-450B-B049-8C0E3341D951}" dt="2025-01-17T17:02:32.792" v="2047" actId="1035"/>
          <ac:spMkLst>
            <pc:docMk/>
            <pc:sldMk cId="1880617396" sldId="485"/>
            <ac:spMk id="154" creationId="{5153DCF1-27F3-DF7A-9E97-AC8757632A8C}"/>
          </ac:spMkLst>
        </pc:spChg>
        <pc:spChg chg="add mod">
          <ac:chgData name="Angela Yussuff" userId="9349b568-9b0c-4a07-942a-1f9b52f52208" providerId="ADAL" clId="{61BEE404-2B78-450B-B049-8C0E3341D951}" dt="2025-01-17T16:38:04.596" v="1345" actId="2085"/>
          <ac:spMkLst>
            <pc:docMk/>
            <pc:sldMk cId="1880617396" sldId="485"/>
            <ac:spMk id="175" creationId="{A103B314-502B-470F-E3FE-30E3E14E9C4E}"/>
          </ac:spMkLst>
        </pc:spChg>
        <pc:spChg chg="mod">
          <ac:chgData name="Angela Yussuff" userId="9349b568-9b0c-4a07-942a-1f9b52f52208" providerId="ADAL" clId="{61BEE404-2B78-450B-B049-8C0E3341D951}" dt="2025-01-17T16:35:37.525" v="1321" actId="1582"/>
          <ac:spMkLst>
            <pc:docMk/>
            <pc:sldMk cId="1880617396" sldId="485"/>
            <ac:spMk id="179" creationId="{D3079636-C767-B9F7-7286-1492673D0FA5}"/>
          </ac:spMkLst>
        </pc:spChg>
        <pc:spChg chg="mod">
          <ac:chgData name="Angela Yussuff" userId="9349b568-9b0c-4a07-942a-1f9b52f52208" providerId="ADAL" clId="{61BEE404-2B78-450B-B049-8C0E3341D951}" dt="2025-01-17T16:35:37.525" v="1321" actId="1582"/>
          <ac:spMkLst>
            <pc:docMk/>
            <pc:sldMk cId="1880617396" sldId="485"/>
            <ac:spMk id="180" creationId="{204F1D21-D094-42F0-3BF4-467A7091F01F}"/>
          </ac:spMkLst>
        </pc:spChg>
        <pc:spChg chg="mod">
          <ac:chgData name="Angela Yussuff" userId="9349b568-9b0c-4a07-942a-1f9b52f52208" providerId="ADAL" clId="{61BEE404-2B78-450B-B049-8C0E3341D951}" dt="2025-01-17T16:35:37.525" v="1321" actId="1582"/>
          <ac:spMkLst>
            <pc:docMk/>
            <pc:sldMk cId="1880617396" sldId="485"/>
            <ac:spMk id="181" creationId="{DDFAC047-691F-8C2F-6007-14CB36675481}"/>
          </ac:spMkLst>
        </pc:spChg>
        <pc:spChg chg="mod">
          <ac:chgData name="Angela Yussuff" userId="9349b568-9b0c-4a07-942a-1f9b52f52208" providerId="ADAL" clId="{61BEE404-2B78-450B-B049-8C0E3341D951}" dt="2025-01-17T16:35:37.525" v="1321" actId="1582"/>
          <ac:spMkLst>
            <pc:docMk/>
            <pc:sldMk cId="1880617396" sldId="485"/>
            <ac:spMk id="183" creationId="{D5F94B3B-7E85-5634-C672-DC1D716C9CAF}"/>
          </ac:spMkLst>
        </pc:spChg>
        <pc:spChg chg="mod">
          <ac:chgData name="Angela Yussuff" userId="9349b568-9b0c-4a07-942a-1f9b52f52208" providerId="ADAL" clId="{61BEE404-2B78-450B-B049-8C0E3341D951}" dt="2025-01-17T16:35:37.525" v="1321" actId="1582"/>
          <ac:spMkLst>
            <pc:docMk/>
            <pc:sldMk cId="1880617396" sldId="485"/>
            <ac:spMk id="184" creationId="{94D69FB6-0DBD-2051-380D-46C6242ACF82}"/>
          </ac:spMkLst>
        </pc:spChg>
        <pc:spChg chg="mod">
          <ac:chgData name="Angela Yussuff" userId="9349b568-9b0c-4a07-942a-1f9b52f52208" providerId="ADAL" clId="{61BEE404-2B78-450B-B049-8C0E3341D951}" dt="2025-01-17T16:35:37.525" v="1321" actId="1582"/>
          <ac:spMkLst>
            <pc:docMk/>
            <pc:sldMk cId="1880617396" sldId="485"/>
            <ac:spMk id="185" creationId="{083A0712-D23D-3DAA-80A9-D51C5EC40E17}"/>
          </ac:spMkLst>
        </pc:spChg>
        <pc:spChg chg="add mod">
          <ac:chgData name="Angela Yussuff" userId="9349b568-9b0c-4a07-942a-1f9b52f52208" providerId="ADAL" clId="{61BEE404-2B78-450B-B049-8C0E3341D951}" dt="2025-01-17T16:35:37.525" v="1321" actId="1582"/>
          <ac:spMkLst>
            <pc:docMk/>
            <pc:sldMk cId="1880617396" sldId="485"/>
            <ac:spMk id="186" creationId="{45271BB4-A20C-2E74-175E-014349FD7679}"/>
          </ac:spMkLst>
        </pc:spChg>
        <pc:spChg chg="add mod">
          <ac:chgData name="Angela Yussuff" userId="9349b568-9b0c-4a07-942a-1f9b52f52208" providerId="ADAL" clId="{61BEE404-2B78-450B-B049-8C0E3341D951}" dt="2025-01-17T16:37:41.498" v="1340" actId="1076"/>
          <ac:spMkLst>
            <pc:docMk/>
            <pc:sldMk cId="1880617396" sldId="485"/>
            <ac:spMk id="187" creationId="{6CC2838F-5D90-96CC-64A4-F81E05AD3093}"/>
          </ac:spMkLst>
        </pc:spChg>
        <pc:spChg chg="add mod">
          <ac:chgData name="Angela Yussuff" userId="9349b568-9b0c-4a07-942a-1f9b52f52208" providerId="ADAL" clId="{61BEE404-2B78-450B-B049-8C0E3341D951}" dt="2025-01-17T17:07:13.539" v="2139" actId="1035"/>
          <ac:spMkLst>
            <pc:docMk/>
            <pc:sldMk cId="1880617396" sldId="485"/>
            <ac:spMk id="192" creationId="{9A56246D-12F6-6840-B947-D835E75B0102}"/>
          </ac:spMkLst>
        </pc:spChg>
        <pc:spChg chg="add mod">
          <ac:chgData name="Angela Yussuff" userId="9349b568-9b0c-4a07-942a-1f9b52f52208" providerId="ADAL" clId="{61BEE404-2B78-450B-B049-8C0E3341D951}" dt="2025-01-17T17:07:23.764" v="2142" actId="20577"/>
          <ac:spMkLst>
            <pc:docMk/>
            <pc:sldMk cId="1880617396" sldId="485"/>
            <ac:spMk id="197" creationId="{B0E5B337-368C-B1FF-A884-69CA24168DB0}"/>
          </ac:spMkLst>
        </pc:spChg>
        <pc:spChg chg="add mod">
          <ac:chgData name="Angela Yussuff" userId="9349b568-9b0c-4a07-942a-1f9b52f52208" providerId="ADAL" clId="{61BEE404-2B78-450B-B049-8C0E3341D951}" dt="2025-01-20T13:37:50.920" v="5183" actId="1076"/>
          <ac:spMkLst>
            <pc:docMk/>
            <pc:sldMk cId="1880617396" sldId="485"/>
            <ac:spMk id="199" creationId="{0F0DA7AD-90A8-DADF-B364-CC7A1101A3AD}"/>
          </ac:spMkLst>
        </pc:spChg>
        <pc:spChg chg="add mod">
          <ac:chgData name="Angela Yussuff" userId="9349b568-9b0c-4a07-942a-1f9b52f52208" providerId="ADAL" clId="{61BEE404-2B78-450B-B049-8C0E3341D951}" dt="2025-01-17T17:10:45.311" v="2453" actId="1076"/>
          <ac:spMkLst>
            <pc:docMk/>
            <pc:sldMk cId="1880617396" sldId="485"/>
            <ac:spMk id="202" creationId="{91AB5C52-C6D9-CB4B-4373-861251671A52}"/>
          </ac:spMkLst>
        </pc:spChg>
        <pc:grpChg chg="add mod">
          <ac:chgData name="Angela Yussuff" userId="9349b568-9b0c-4a07-942a-1f9b52f52208" providerId="ADAL" clId="{61BEE404-2B78-450B-B049-8C0E3341D951}" dt="2025-01-17T16:32:45.500" v="1284" actId="1076"/>
          <ac:grpSpMkLst>
            <pc:docMk/>
            <pc:sldMk cId="1880617396" sldId="485"/>
            <ac:grpSpMk id="41" creationId="{34E3A848-39BC-6B02-9A79-36FAD6BB730E}"/>
          </ac:grpSpMkLst>
        </pc:grpChg>
        <pc:grpChg chg="mod">
          <ac:chgData name="Angela Yussuff" userId="9349b568-9b0c-4a07-942a-1f9b52f52208" providerId="ADAL" clId="{61BEE404-2B78-450B-B049-8C0E3341D951}" dt="2025-01-17T16:35:06.075" v="1315" actId="164"/>
          <ac:grpSpMkLst>
            <pc:docMk/>
            <pc:sldMk cId="1880617396" sldId="485"/>
            <ac:grpSpMk id="171" creationId="{176F812A-D5D5-CD69-2897-2AAF039F2B0E}"/>
          </ac:grpSpMkLst>
        </pc:grpChg>
        <pc:grpChg chg="add mod">
          <ac:chgData name="Angela Yussuff" userId="9349b568-9b0c-4a07-942a-1f9b52f52208" providerId="ADAL" clId="{61BEE404-2B78-450B-B049-8C0E3341D951}" dt="2025-01-17T16:35:18.368" v="1320" actId="255"/>
          <ac:grpSpMkLst>
            <pc:docMk/>
            <pc:sldMk cId="1880617396" sldId="485"/>
            <ac:grpSpMk id="176" creationId="{F9FDC816-8778-E093-4233-986946616D9F}"/>
          </ac:grpSpMkLst>
        </pc:grpChg>
        <pc:grpChg chg="add mod topLvl">
          <ac:chgData name="Angela Yussuff" userId="9349b568-9b0c-4a07-942a-1f9b52f52208" providerId="ADAL" clId="{61BEE404-2B78-450B-B049-8C0E3341D951}" dt="2025-01-17T17:07:16.620" v="2140" actId="1035"/>
          <ac:grpSpMkLst>
            <pc:docMk/>
            <pc:sldMk cId="1880617396" sldId="485"/>
            <ac:grpSpMk id="188" creationId="{C54A0472-8476-495B-1805-B381967095D1}"/>
          </ac:grpSpMkLst>
        </pc:grpChg>
        <pc:graphicFrameChg chg="add mod modGraphic">
          <ac:chgData name="Angela Yussuff" userId="9349b568-9b0c-4a07-942a-1f9b52f52208" providerId="ADAL" clId="{61BEE404-2B78-450B-B049-8C0E3341D951}" dt="2025-01-20T12:26:55.137" v="4561" actId="1035"/>
          <ac:graphicFrameMkLst>
            <pc:docMk/>
            <pc:sldMk cId="1880617396" sldId="485"/>
            <ac:graphicFrameMk id="140" creationId="{AB2143BD-A354-2F3D-6B67-D56F1A07B4DF}"/>
          </ac:graphicFrameMkLst>
        </pc:graphicFrameChg>
        <pc:graphicFrameChg chg="add mod modGraphic">
          <ac:chgData name="Angela Yussuff" userId="9349b568-9b0c-4a07-942a-1f9b52f52208" providerId="ADAL" clId="{61BEE404-2B78-450B-B049-8C0E3341D951}" dt="2025-01-17T17:10:48.429" v="2461" actId="1035"/>
          <ac:graphicFrameMkLst>
            <pc:docMk/>
            <pc:sldMk cId="1880617396" sldId="485"/>
            <ac:graphicFrameMk id="203" creationId="{544EC0A1-735A-CAB8-882A-465E1B965507}"/>
          </ac:graphicFrameMkLst>
        </pc:graphicFrameChg>
        <pc:picChg chg="add mod">
          <ac:chgData name="Angela Yussuff" userId="9349b568-9b0c-4a07-942a-1f9b52f52208" providerId="ADAL" clId="{61BEE404-2B78-450B-B049-8C0E3341D951}" dt="2025-01-17T16:32:45.500" v="1284" actId="1076"/>
          <ac:picMkLst>
            <pc:docMk/>
            <pc:sldMk cId="1880617396" sldId="485"/>
            <ac:picMk id="25" creationId="{8B5A41FF-F088-4AE1-E267-4FBD392F34C9}"/>
          </ac:picMkLst>
        </pc:picChg>
        <pc:picChg chg="add mod">
          <ac:chgData name="Angela Yussuff" userId="9349b568-9b0c-4a07-942a-1f9b52f52208" providerId="ADAL" clId="{61BEE404-2B78-450B-B049-8C0E3341D951}" dt="2025-01-17T16:32:45.500" v="1284" actId="1076"/>
          <ac:picMkLst>
            <pc:docMk/>
            <pc:sldMk cId="1880617396" sldId="485"/>
            <ac:picMk id="29" creationId="{5B5C9429-8195-090F-19DE-477B1ADFC097}"/>
          </ac:picMkLst>
        </pc:picChg>
        <pc:picChg chg="add mod">
          <ac:chgData name="Angela Yussuff" userId="9349b568-9b0c-4a07-942a-1f9b52f52208" providerId="ADAL" clId="{61BEE404-2B78-450B-B049-8C0E3341D951}" dt="2025-01-17T16:32:45.500" v="1284" actId="1076"/>
          <ac:picMkLst>
            <pc:docMk/>
            <pc:sldMk cId="1880617396" sldId="485"/>
            <ac:picMk id="34" creationId="{C7A4581C-2EB4-2841-4AF6-A2CC1E84EC99}"/>
          </ac:picMkLst>
        </pc:picChg>
        <pc:cxnChg chg="add mod">
          <ac:chgData name="Angela Yussuff" userId="9349b568-9b0c-4a07-942a-1f9b52f52208" providerId="ADAL" clId="{61BEE404-2B78-450B-B049-8C0E3341D951}" dt="2025-01-17T17:49:40.497" v="3678" actId="1037"/>
          <ac:cxnSpMkLst>
            <pc:docMk/>
            <pc:sldMk cId="1880617396" sldId="485"/>
            <ac:cxnSpMk id="146" creationId="{11AD8C23-9F66-51B3-9635-F66A5BEF8FD6}"/>
          </ac:cxnSpMkLst>
        </pc:cxnChg>
        <pc:cxnChg chg="mod">
          <ac:chgData name="Angela Yussuff" userId="9349b568-9b0c-4a07-942a-1f9b52f52208" providerId="ADAL" clId="{61BEE404-2B78-450B-B049-8C0E3341D951}" dt="2025-01-17T16:35:37.525" v="1321" actId="1582"/>
          <ac:cxnSpMkLst>
            <pc:docMk/>
            <pc:sldMk cId="1880617396" sldId="485"/>
            <ac:cxnSpMk id="172" creationId="{5A522714-4E2E-CAD0-6C7D-E9BECC254E71}"/>
          </ac:cxnSpMkLst>
        </pc:cxnChg>
        <pc:cxnChg chg="add del mod">
          <ac:chgData name="Angela Yussuff" userId="9349b568-9b0c-4a07-942a-1f9b52f52208" providerId="ADAL" clId="{61BEE404-2B78-450B-B049-8C0E3341D951}" dt="2025-01-17T15:08:07.581" v="131" actId="1076"/>
          <ac:cxnSpMkLst>
            <pc:docMk/>
            <pc:sldMk cId="1880617396" sldId="485"/>
            <ac:cxnSpMk id="221" creationId="{B0E0E8F8-259E-9F7C-6DF7-EA4CB02532CD}"/>
          </ac:cxnSpMkLst>
        </pc:cxnChg>
      </pc:sldChg>
      <pc:sldChg chg="del">
        <pc:chgData name="Angela Yussuff" userId="9349b568-9b0c-4a07-942a-1f9b52f52208" providerId="ADAL" clId="{61BEE404-2B78-450B-B049-8C0E3341D951}" dt="2025-01-20T13:39:08.430" v="5199" actId="47"/>
        <pc:sldMkLst>
          <pc:docMk/>
          <pc:sldMk cId="3315395015" sldId="487"/>
        </pc:sldMkLst>
      </pc:sldChg>
      <pc:sldChg chg="modSp del mod">
        <pc:chgData name="Angela Yussuff" userId="9349b568-9b0c-4a07-942a-1f9b52f52208" providerId="ADAL" clId="{61BEE404-2B78-450B-B049-8C0E3341D951}" dt="2025-01-20T13:39:09.496" v="5200" actId="47"/>
        <pc:sldMkLst>
          <pc:docMk/>
          <pc:sldMk cId="2532768328" sldId="488"/>
        </pc:sldMkLst>
      </pc:sldChg>
      <pc:sldChg chg="add del">
        <pc:chgData name="Angela Yussuff" userId="9349b568-9b0c-4a07-942a-1f9b52f52208" providerId="ADAL" clId="{61BEE404-2B78-450B-B049-8C0E3341D951}" dt="2025-01-20T13:39:07.179" v="5198" actId="47"/>
        <pc:sldMkLst>
          <pc:docMk/>
          <pc:sldMk cId="1949368470" sldId="489"/>
        </pc:sldMkLst>
      </pc:sldChg>
      <pc:sldChg chg="addSp delSp modSp add mod addAnim delAnim modAnim modNotesTx">
        <pc:chgData name="Angela Yussuff" userId="9349b568-9b0c-4a07-942a-1f9b52f52208" providerId="ADAL" clId="{61BEE404-2B78-450B-B049-8C0E3341D951}" dt="2025-01-20T13:39:23.288" v="5207" actId="1035"/>
        <pc:sldMkLst>
          <pc:docMk/>
          <pc:sldMk cId="521672025" sldId="490"/>
        </pc:sldMkLst>
        <pc:spChg chg="add mod">
          <ac:chgData name="Angela Yussuff" userId="9349b568-9b0c-4a07-942a-1f9b52f52208" providerId="ADAL" clId="{61BEE404-2B78-450B-B049-8C0E3341D951}" dt="2025-01-17T17:41:19.586" v="3560" actId="14100"/>
          <ac:spMkLst>
            <pc:docMk/>
            <pc:sldMk cId="521672025" sldId="490"/>
            <ac:spMk id="2" creationId="{6AC82E31-47E2-4C87-3D8F-A8BA2E4C809A}"/>
          </ac:spMkLst>
        </pc:spChg>
        <pc:spChg chg="add mod">
          <ac:chgData name="Angela Yussuff" userId="9349b568-9b0c-4a07-942a-1f9b52f52208" providerId="ADAL" clId="{61BEE404-2B78-450B-B049-8C0E3341D951}" dt="2025-01-17T17:18:05.048" v="2616" actId="20577"/>
          <ac:spMkLst>
            <pc:docMk/>
            <pc:sldMk cId="521672025" sldId="490"/>
            <ac:spMk id="3" creationId="{0C115600-0701-9187-FDDB-4CC31BCA6DF3}"/>
          </ac:spMkLst>
        </pc:spChg>
        <pc:spChg chg="add mod">
          <ac:chgData name="Angela Yussuff" userId="9349b568-9b0c-4a07-942a-1f9b52f52208" providerId="ADAL" clId="{61BEE404-2B78-450B-B049-8C0E3341D951}" dt="2025-01-20T11:45:19.840" v="3758" actId="1035"/>
          <ac:spMkLst>
            <pc:docMk/>
            <pc:sldMk cId="521672025" sldId="490"/>
            <ac:spMk id="5" creationId="{34CDB808-5971-BCF5-D417-19263758395A}"/>
          </ac:spMkLst>
        </pc:spChg>
        <pc:spChg chg="add mod">
          <ac:chgData name="Angela Yussuff" userId="9349b568-9b0c-4a07-942a-1f9b52f52208" providerId="ADAL" clId="{61BEE404-2B78-450B-B049-8C0E3341D951}" dt="2025-01-20T12:27:04.302" v="4562" actId="20577"/>
          <ac:spMkLst>
            <pc:docMk/>
            <pc:sldMk cId="521672025" sldId="490"/>
            <ac:spMk id="7" creationId="{3E2B787F-EA77-22DF-4C55-2484A1DA21EF}"/>
          </ac:spMkLst>
        </pc:spChg>
        <pc:spChg chg="mod topLvl">
          <ac:chgData name="Angela Yussuff" userId="9349b568-9b0c-4a07-942a-1f9b52f52208" providerId="ADAL" clId="{61BEE404-2B78-450B-B049-8C0E3341D951}" dt="2025-01-20T12:05:35.032" v="4296" actId="338"/>
          <ac:spMkLst>
            <pc:docMk/>
            <pc:sldMk cId="521672025" sldId="490"/>
            <ac:spMk id="11" creationId="{5EFC7B7F-1A09-0833-36DC-86A10F589F33}"/>
          </ac:spMkLst>
        </pc:spChg>
        <pc:spChg chg="add mod ord">
          <ac:chgData name="Angela Yussuff" userId="9349b568-9b0c-4a07-942a-1f9b52f52208" providerId="ADAL" clId="{61BEE404-2B78-450B-B049-8C0E3341D951}" dt="2025-01-20T12:27:09.650" v="4565" actId="1036"/>
          <ac:spMkLst>
            <pc:docMk/>
            <pc:sldMk cId="521672025" sldId="490"/>
            <ac:spMk id="15" creationId="{193E6517-F175-5502-7171-77A7B108819F}"/>
          </ac:spMkLst>
        </pc:spChg>
        <pc:spChg chg="mod topLvl">
          <ac:chgData name="Angela Yussuff" userId="9349b568-9b0c-4a07-942a-1f9b52f52208" providerId="ADAL" clId="{61BEE404-2B78-450B-B049-8C0E3341D951}" dt="2025-01-20T12:05:35.032" v="4296" actId="338"/>
          <ac:spMkLst>
            <pc:docMk/>
            <pc:sldMk cId="521672025" sldId="490"/>
            <ac:spMk id="16" creationId="{814DE570-1673-AE5D-8554-3CA2F72AB4EC}"/>
          </ac:spMkLst>
        </pc:spChg>
        <pc:spChg chg="add mod ord">
          <ac:chgData name="Angela Yussuff" userId="9349b568-9b0c-4a07-942a-1f9b52f52208" providerId="ADAL" clId="{61BEE404-2B78-450B-B049-8C0E3341D951}" dt="2025-01-20T12:18:30.666" v="4480" actId="1037"/>
          <ac:spMkLst>
            <pc:docMk/>
            <pc:sldMk cId="521672025" sldId="490"/>
            <ac:spMk id="21" creationId="{F83970EE-2860-276D-8AB8-FAA3830A5813}"/>
          </ac:spMkLst>
        </pc:spChg>
        <pc:spChg chg="add mod">
          <ac:chgData name="Angela Yussuff" userId="9349b568-9b0c-4a07-942a-1f9b52f52208" providerId="ADAL" clId="{61BEE404-2B78-450B-B049-8C0E3341D951}" dt="2025-01-20T12:19:08.617" v="4497" actId="20577"/>
          <ac:spMkLst>
            <pc:docMk/>
            <pc:sldMk cId="521672025" sldId="490"/>
            <ac:spMk id="23" creationId="{BA497CB4-6593-2540-B1F8-1F3D4859E640}"/>
          </ac:spMkLst>
        </pc:spChg>
        <pc:spChg chg="add mod">
          <ac:chgData name="Angela Yussuff" userId="9349b568-9b0c-4a07-942a-1f9b52f52208" providerId="ADAL" clId="{61BEE404-2B78-450B-B049-8C0E3341D951}" dt="2025-01-17T17:41:42.896" v="3569" actId="20577"/>
          <ac:spMkLst>
            <pc:docMk/>
            <pc:sldMk cId="521672025" sldId="490"/>
            <ac:spMk id="24" creationId="{FCA64142-E00B-DA76-F57F-32D0F8F86B62}"/>
          </ac:spMkLst>
        </pc:spChg>
        <pc:spChg chg="add mod">
          <ac:chgData name="Angela Yussuff" userId="9349b568-9b0c-4a07-942a-1f9b52f52208" providerId="ADAL" clId="{61BEE404-2B78-450B-B049-8C0E3341D951}" dt="2025-01-20T11:44:37.297" v="3747" actId="20577"/>
          <ac:spMkLst>
            <pc:docMk/>
            <pc:sldMk cId="521672025" sldId="490"/>
            <ac:spMk id="27" creationId="{F31B02AF-2D65-3C63-DBD1-1BE18465B01C}"/>
          </ac:spMkLst>
        </pc:spChg>
        <pc:spChg chg="mod topLvl">
          <ac:chgData name="Angela Yussuff" userId="9349b568-9b0c-4a07-942a-1f9b52f52208" providerId="ADAL" clId="{61BEE404-2B78-450B-B049-8C0E3341D951}" dt="2025-01-20T12:05:35.032" v="4296" actId="338"/>
          <ac:spMkLst>
            <pc:docMk/>
            <pc:sldMk cId="521672025" sldId="490"/>
            <ac:spMk id="53" creationId="{46FFC95B-06A6-E937-D390-AF7ACE9766A7}"/>
          </ac:spMkLst>
        </pc:spChg>
        <pc:spChg chg="mod">
          <ac:chgData name="Angela Yussuff" userId="9349b568-9b0c-4a07-942a-1f9b52f52208" providerId="ADAL" clId="{61BEE404-2B78-450B-B049-8C0E3341D951}" dt="2025-01-20T12:05:28.470" v="4295" actId="165"/>
          <ac:spMkLst>
            <pc:docMk/>
            <pc:sldMk cId="521672025" sldId="490"/>
            <ac:spMk id="56" creationId="{34B23200-1CFC-1AA9-2D9D-22A7EEF2A2D1}"/>
          </ac:spMkLst>
        </pc:spChg>
        <pc:spChg chg="add mod ord">
          <ac:chgData name="Angela Yussuff" userId="9349b568-9b0c-4a07-942a-1f9b52f52208" providerId="ADAL" clId="{61BEE404-2B78-450B-B049-8C0E3341D951}" dt="2025-01-20T12:18:30.666" v="4480" actId="1037"/>
          <ac:spMkLst>
            <pc:docMk/>
            <pc:sldMk cId="521672025" sldId="490"/>
            <ac:spMk id="61" creationId="{84893B60-C5DA-E5F0-6D1B-1C861E880F93}"/>
          </ac:spMkLst>
        </pc:spChg>
        <pc:spChg chg="add mod">
          <ac:chgData name="Angela Yussuff" userId="9349b568-9b0c-4a07-942a-1f9b52f52208" providerId="ADAL" clId="{61BEE404-2B78-450B-B049-8C0E3341D951}" dt="2025-01-17T17:49:17.085" v="3676" actId="20577"/>
          <ac:spMkLst>
            <pc:docMk/>
            <pc:sldMk cId="521672025" sldId="490"/>
            <ac:spMk id="64" creationId="{94BB156F-B827-2E79-25B2-8525FB3E3E27}"/>
          </ac:spMkLst>
        </pc:spChg>
        <pc:spChg chg="add mod">
          <ac:chgData name="Angela Yussuff" userId="9349b568-9b0c-4a07-942a-1f9b52f52208" providerId="ADAL" clId="{61BEE404-2B78-450B-B049-8C0E3341D951}" dt="2025-01-20T12:25:36.328" v="4547" actId="14100"/>
          <ac:spMkLst>
            <pc:docMk/>
            <pc:sldMk cId="521672025" sldId="490"/>
            <ac:spMk id="80" creationId="{9ADA3301-DAD9-6226-CA16-BCEAF103C4B4}"/>
          </ac:spMkLst>
        </pc:spChg>
        <pc:spChg chg="add mod">
          <ac:chgData name="Angela Yussuff" userId="9349b568-9b0c-4a07-942a-1f9b52f52208" providerId="ADAL" clId="{61BEE404-2B78-450B-B049-8C0E3341D951}" dt="2025-01-20T12:18:30.666" v="4480" actId="1037"/>
          <ac:spMkLst>
            <pc:docMk/>
            <pc:sldMk cId="521672025" sldId="490"/>
            <ac:spMk id="81" creationId="{2620C293-ED8D-A1A8-DA6A-93CBE289DA13}"/>
          </ac:spMkLst>
        </pc:spChg>
        <pc:spChg chg="add mod">
          <ac:chgData name="Angela Yussuff" userId="9349b568-9b0c-4a07-942a-1f9b52f52208" providerId="ADAL" clId="{61BEE404-2B78-450B-B049-8C0E3341D951}" dt="2025-01-20T12:19:00.156" v="4495" actId="1076"/>
          <ac:spMkLst>
            <pc:docMk/>
            <pc:sldMk cId="521672025" sldId="490"/>
            <ac:spMk id="83" creationId="{322FF281-4895-169C-93D5-821E5050DAA2}"/>
          </ac:spMkLst>
        </pc:spChg>
        <pc:grpChg chg="mod topLvl">
          <ac:chgData name="Angela Yussuff" userId="9349b568-9b0c-4a07-942a-1f9b52f52208" providerId="ADAL" clId="{61BEE404-2B78-450B-B049-8C0E3341D951}" dt="2025-01-20T12:05:35.032" v="4296" actId="338"/>
          <ac:grpSpMkLst>
            <pc:docMk/>
            <pc:sldMk cId="521672025" sldId="490"/>
            <ac:grpSpMk id="52" creationId="{EB2A8880-6F7F-DB4F-C9AB-E7B7998DDF88}"/>
          </ac:grpSpMkLst>
        </pc:grpChg>
        <pc:grpChg chg="add mod">
          <ac:chgData name="Angela Yussuff" userId="9349b568-9b0c-4a07-942a-1f9b52f52208" providerId="ADAL" clId="{61BEE404-2B78-450B-B049-8C0E3341D951}" dt="2025-01-20T12:18:30.666" v="4480" actId="1037"/>
          <ac:grpSpMkLst>
            <pc:docMk/>
            <pc:sldMk cId="521672025" sldId="490"/>
            <ac:grpSpMk id="84" creationId="{F1F0F08B-EC10-2723-29A6-13F70EE9705C}"/>
          </ac:grpSpMkLst>
        </pc:grpChg>
        <pc:grpChg chg="add mod">
          <ac:chgData name="Angela Yussuff" userId="9349b568-9b0c-4a07-942a-1f9b52f52208" providerId="ADAL" clId="{61BEE404-2B78-450B-B049-8C0E3341D951}" dt="2025-01-20T13:39:23.288" v="5207" actId="1035"/>
          <ac:grpSpMkLst>
            <pc:docMk/>
            <pc:sldMk cId="521672025" sldId="490"/>
            <ac:grpSpMk id="85" creationId="{CB08AE82-AB2A-B4C0-CF53-6EED3F12D25A}"/>
          </ac:grpSpMkLst>
        </pc:grpChg>
        <pc:graphicFrameChg chg="add mod modGraphic">
          <ac:chgData name="Angela Yussuff" userId="9349b568-9b0c-4a07-942a-1f9b52f52208" providerId="ADAL" clId="{61BEE404-2B78-450B-B049-8C0E3341D951}" dt="2025-01-20T12:18:30.666" v="4480" actId="1037"/>
          <ac:graphicFrameMkLst>
            <pc:docMk/>
            <pc:sldMk cId="521672025" sldId="490"/>
            <ac:graphicFrameMk id="28" creationId="{B8EAFF77-7867-10B3-9FFA-5935385E0241}"/>
          </ac:graphicFrameMkLst>
        </pc:graphicFrameChg>
        <pc:graphicFrameChg chg="add mod modGraphic">
          <ac:chgData name="Angela Yussuff" userId="9349b568-9b0c-4a07-942a-1f9b52f52208" providerId="ADAL" clId="{61BEE404-2B78-450B-B049-8C0E3341D951}" dt="2025-01-20T12:18:30.666" v="4480" actId="1037"/>
          <ac:graphicFrameMkLst>
            <pc:docMk/>
            <pc:sldMk cId="521672025" sldId="490"/>
            <ac:graphicFrameMk id="71" creationId="{818598CF-0B30-8434-F9EC-FBDF100F2F46}"/>
          </ac:graphicFrameMkLst>
        </pc:graphicFrameChg>
        <pc:picChg chg="mod topLvl">
          <ac:chgData name="Angela Yussuff" userId="9349b568-9b0c-4a07-942a-1f9b52f52208" providerId="ADAL" clId="{61BEE404-2B78-450B-B049-8C0E3341D951}" dt="2025-01-20T12:05:35.032" v="4296" actId="338"/>
          <ac:picMkLst>
            <pc:docMk/>
            <pc:sldMk cId="521672025" sldId="490"/>
            <ac:picMk id="9" creationId="{372584E0-EE5E-8BAE-A289-3484FAA3C97F}"/>
          </ac:picMkLst>
        </pc:picChg>
        <pc:picChg chg="mod">
          <ac:chgData name="Angela Yussuff" userId="9349b568-9b0c-4a07-942a-1f9b52f52208" providerId="ADAL" clId="{61BEE404-2B78-450B-B049-8C0E3341D951}" dt="2025-01-20T12:05:28.470" v="4295" actId="165"/>
          <ac:picMkLst>
            <pc:docMk/>
            <pc:sldMk cId="521672025" sldId="490"/>
            <ac:picMk id="54" creationId="{A39F8470-45A5-B5E6-AC1A-232486811DBB}"/>
          </ac:picMkLst>
        </pc:picChg>
        <pc:picChg chg="add mod">
          <ac:chgData name="Angela Yussuff" userId="9349b568-9b0c-4a07-942a-1f9b52f52208" providerId="ADAL" clId="{61BEE404-2B78-450B-B049-8C0E3341D951}" dt="2025-01-20T12:19:19.018" v="4500" actId="1076"/>
          <ac:picMkLst>
            <pc:docMk/>
            <pc:sldMk cId="521672025" sldId="490"/>
            <ac:picMk id="86" creationId="{82DB1267-3BC8-7E1A-533E-6F9495BB3F11}"/>
          </ac:picMkLst>
        </pc:picChg>
        <pc:cxnChg chg="mod">
          <ac:chgData name="Angela Yussuff" userId="9349b568-9b0c-4a07-942a-1f9b52f52208" providerId="ADAL" clId="{61BEE404-2B78-450B-B049-8C0E3341D951}" dt="2025-01-20T12:05:35.032" v="4296" actId="338"/>
          <ac:cxnSpMkLst>
            <pc:docMk/>
            <pc:sldMk cId="521672025" sldId="490"/>
            <ac:cxnSpMk id="10" creationId="{E70D899A-AECD-A921-7C41-BBBA06A6004A}"/>
          </ac:cxnSpMkLst>
        </pc:cxnChg>
        <pc:cxnChg chg="mod">
          <ac:chgData name="Angela Yussuff" userId="9349b568-9b0c-4a07-942a-1f9b52f52208" providerId="ADAL" clId="{61BEE404-2B78-450B-B049-8C0E3341D951}" dt="2025-01-20T12:05:35.032" v="4296" actId="338"/>
          <ac:cxnSpMkLst>
            <pc:docMk/>
            <pc:sldMk cId="521672025" sldId="490"/>
            <ac:cxnSpMk id="14" creationId="{3F92FDC8-AB6A-71DE-3979-60CB12A47A6C}"/>
          </ac:cxnSpMkLst>
        </pc:cxnChg>
        <pc:cxnChg chg="add mod">
          <ac:chgData name="Angela Yussuff" userId="9349b568-9b0c-4a07-942a-1f9b52f52208" providerId="ADAL" clId="{61BEE404-2B78-450B-B049-8C0E3341D951}" dt="2025-01-17T17:48:10.281" v="3647" actId="14100"/>
          <ac:cxnSpMkLst>
            <pc:docMk/>
            <pc:sldMk cId="521672025" sldId="490"/>
            <ac:cxnSpMk id="20" creationId="{121E2851-1C71-2295-7BB3-2A6FE11374C5}"/>
          </ac:cxnSpMkLst>
        </pc:cxnChg>
        <pc:cxnChg chg="mod">
          <ac:chgData name="Angela Yussuff" userId="9349b568-9b0c-4a07-942a-1f9b52f52208" providerId="ADAL" clId="{61BEE404-2B78-450B-B049-8C0E3341D951}" dt="2025-01-20T12:05:28.470" v="4295" actId="165"/>
          <ac:cxnSpMkLst>
            <pc:docMk/>
            <pc:sldMk cId="521672025" sldId="490"/>
            <ac:cxnSpMk id="55" creationId="{9129E68C-E45B-634B-F15E-3369085FBDE0}"/>
          </ac:cxnSpMkLst>
        </pc:cxnChg>
        <pc:cxnChg chg="mod">
          <ac:chgData name="Angela Yussuff" userId="9349b568-9b0c-4a07-942a-1f9b52f52208" providerId="ADAL" clId="{61BEE404-2B78-450B-B049-8C0E3341D951}" dt="2025-01-20T11:59:04.520" v="4194" actId="1076"/>
          <ac:cxnSpMkLst>
            <pc:docMk/>
            <pc:sldMk cId="521672025" sldId="490"/>
            <ac:cxnSpMk id="57" creationId="{C1466BEC-3536-E75C-F7B3-384C3ABE8179}"/>
          </ac:cxnSpMkLst>
        </pc:cxnChg>
        <pc:cxnChg chg="mod">
          <ac:chgData name="Angela Yussuff" userId="9349b568-9b0c-4a07-942a-1f9b52f52208" providerId="ADAL" clId="{61BEE404-2B78-450B-B049-8C0E3341D951}" dt="2025-01-20T11:59:42.660" v="4202" actId="14100"/>
          <ac:cxnSpMkLst>
            <pc:docMk/>
            <pc:sldMk cId="521672025" sldId="490"/>
            <ac:cxnSpMk id="58" creationId="{19C98DA9-AFA9-62B3-5785-85F8ED0A340F}"/>
          </ac:cxnSpMkLst>
        </pc:cxnChg>
        <pc:cxnChg chg="mod">
          <ac:chgData name="Angela Yussuff" userId="9349b568-9b0c-4a07-942a-1f9b52f52208" providerId="ADAL" clId="{61BEE404-2B78-450B-B049-8C0E3341D951}" dt="2025-01-17T17:48:08.347" v="3641" actId="14100"/>
          <ac:cxnSpMkLst>
            <pc:docMk/>
            <pc:sldMk cId="521672025" sldId="490"/>
            <ac:cxnSpMk id="146" creationId="{E6BE6980-DB04-FB90-DE6B-D3635E575273}"/>
          </ac:cxnSpMkLst>
        </pc:cxnChg>
      </pc:sldChg>
      <pc:sldChg chg="addSp delSp modSp add mod ord modNotesTx">
        <pc:chgData name="Angela Yussuff" userId="9349b568-9b0c-4a07-942a-1f9b52f52208" providerId="ADAL" clId="{61BEE404-2B78-450B-B049-8C0E3341D951}" dt="2025-01-20T13:39:03.026" v="5196" actId="20577"/>
        <pc:sldMkLst>
          <pc:docMk/>
          <pc:sldMk cId="981100852" sldId="491"/>
        </pc:sldMkLst>
        <pc:spChg chg="add mod">
          <ac:chgData name="Angela Yussuff" userId="9349b568-9b0c-4a07-942a-1f9b52f52208" providerId="ADAL" clId="{61BEE404-2B78-450B-B049-8C0E3341D951}" dt="2025-01-20T12:49:28.270" v="4967" actId="554"/>
          <ac:spMkLst>
            <pc:docMk/>
            <pc:sldMk cId="981100852" sldId="491"/>
            <ac:spMk id="3" creationId="{572AE32F-B6CA-B701-9D56-CB9AE34DB182}"/>
          </ac:spMkLst>
        </pc:spChg>
        <pc:spChg chg="add mod">
          <ac:chgData name="Angela Yussuff" userId="9349b568-9b0c-4a07-942a-1f9b52f52208" providerId="ADAL" clId="{61BEE404-2B78-450B-B049-8C0E3341D951}" dt="2025-01-20T12:44:09.703" v="4872" actId="14100"/>
          <ac:spMkLst>
            <pc:docMk/>
            <pc:sldMk cId="981100852" sldId="491"/>
            <ac:spMk id="4" creationId="{9B5420B9-D364-3B84-D016-6E349AC3FE96}"/>
          </ac:spMkLst>
        </pc:spChg>
        <pc:spChg chg="add mod">
          <ac:chgData name="Angela Yussuff" userId="9349b568-9b0c-4a07-942a-1f9b52f52208" providerId="ADAL" clId="{61BEE404-2B78-450B-B049-8C0E3341D951}" dt="2025-01-20T12:49:28.270" v="4967" actId="554"/>
          <ac:spMkLst>
            <pc:docMk/>
            <pc:sldMk cId="981100852" sldId="491"/>
            <ac:spMk id="5" creationId="{0F6E0EC6-F58A-A7ED-EEC1-211A2ABD1E0D}"/>
          </ac:spMkLst>
        </pc:spChg>
        <pc:spChg chg="add mod">
          <ac:chgData name="Angela Yussuff" userId="9349b568-9b0c-4a07-942a-1f9b52f52208" providerId="ADAL" clId="{61BEE404-2B78-450B-B049-8C0E3341D951}" dt="2025-01-20T12:49:33.888" v="4975" actId="1035"/>
          <ac:spMkLst>
            <pc:docMk/>
            <pc:sldMk cId="981100852" sldId="491"/>
            <ac:spMk id="7" creationId="{5D00068B-99BD-B8FF-134B-B09EE580BDD9}"/>
          </ac:spMkLst>
        </pc:spChg>
        <pc:spChg chg="add mod">
          <ac:chgData name="Angela Yussuff" userId="9349b568-9b0c-4a07-942a-1f9b52f52208" providerId="ADAL" clId="{61BEE404-2B78-450B-B049-8C0E3341D951}" dt="2025-01-20T12:49:15.410" v="4964" actId="20577"/>
          <ac:spMkLst>
            <pc:docMk/>
            <pc:sldMk cId="981100852" sldId="491"/>
            <ac:spMk id="8" creationId="{F63E4C90-E71E-EAB1-731A-3604BA39898A}"/>
          </ac:spMkLst>
        </pc:spChg>
        <pc:spChg chg="add mod">
          <ac:chgData name="Angela Yussuff" userId="9349b568-9b0c-4a07-942a-1f9b52f52208" providerId="ADAL" clId="{61BEE404-2B78-450B-B049-8C0E3341D951}" dt="2025-01-20T12:44:28.724" v="4887" actId="1035"/>
          <ac:spMkLst>
            <pc:docMk/>
            <pc:sldMk cId="981100852" sldId="491"/>
            <ac:spMk id="10" creationId="{5074CDAB-B2B3-28A0-39C9-766C2CF736AF}"/>
          </ac:spMkLst>
        </pc:spChg>
        <pc:spChg chg="add mod">
          <ac:chgData name="Angela Yussuff" userId="9349b568-9b0c-4a07-942a-1f9b52f52208" providerId="ADAL" clId="{61BEE404-2B78-450B-B049-8C0E3341D951}" dt="2025-01-20T12:44:28.724" v="4887" actId="1035"/>
          <ac:spMkLst>
            <pc:docMk/>
            <pc:sldMk cId="981100852" sldId="491"/>
            <ac:spMk id="11" creationId="{D2522D7C-9F86-76D6-F681-09ECDD123039}"/>
          </ac:spMkLst>
        </pc:spChg>
        <pc:spChg chg="add mod">
          <ac:chgData name="Angela Yussuff" userId="9349b568-9b0c-4a07-942a-1f9b52f52208" providerId="ADAL" clId="{61BEE404-2B78-450B-B049-8C0E3341D951}" dt="2025-01-20T12:44:35.210" v="4902" actId="1036"/>
          <ac:spMkLst>
            <pc:docMk/>
            <pc:sldMk cId="981100852" sldId="491"/>
            <ac:spMk id="14" creationId="{E71B056C-FD33-1EF0-D3D6-BC0FD681B11D}"/>
          </ac:spMkLst>
        </pc:spChg>
        <pc:spChg chg="add mod">
          <ac:chgData name="Angela Yussuff" userId="9349b568-9b0c-4a07-942a-1f9b52f52208" providerId="ADAL" clId="{61BEE404-2B78-450B-B049-8C0E3341D951}" dt="2025-01-20T12:44:35.210" v="4902" actId="1036"/>
          <ac:spMkLst>
            <pc:docMk/>
            <pc:sldMk cId="981100852" sldId="491"/>
            <ac:spMk id="15" creationId="{88D91968-0A45-2425-B5C8-B2E5906D371F}"/>
          </ac:spMkLst>
        </pc:spChg>
        <pc:spChg chg="add mod">
          <ac:chgData name="Angela Yussuff" userId="9349b568-9b0c-4a07-942a-1f9b52f52208" providerId="ADAL" clId="{61BEE404-2B78-450B-B049-8C0E3341D951}" dt="2025-01-20T13:38:24.924" v="5194" actId="1076"/>
          <ac:spMkLst>
            <pc:docMk/>
            <pc:sldMk cId="981100852" sldId="491"/>
            <ac:spMk id="17" creationId="{1112EAD7-929E-D04E-F554-063DC88C175A}"/>
          </ac:spMkLst>
        </pc:spChg>
        <pc:spChg chg="mod">
          <ac:chgData name="Angela Yussuff" userId="9349b568-9b0c-4a07-942a-1f9b52f52208" providerId="ADAL" clId="{61BEE404-2B78-450B-B049-8C0E3341D951}" dt="2025-01-20T13:38:02.253" v="5186" actId="1076"/>
          <ac:spMkLst>
            <pc:docMk/>
            <pc:sldMk cId="981100852" sldId="491"/>
            <ac:spMk id="145" creationId="{E68B85A1-0283-2047-0A5A-C8C7926F458B}"/>
          </ac:spMkLst>
        </pc:spChg>
        <pc:spChg chg="mod">
          <ac:chgData name="Angela Yussuff" userId="9349b568-9b0c-4a07-942a-1f9b52f52208" providerId="ADAL" clId="{61BEE404-2B78-450B-B049-8C0E3341D951}" dt="2025-01-20T13:37:56.971" v="5185" actId="1076"/>
          <ac:spMkLst>
            <pc:docMk/>
            <pc:sldMk cId="981100852" sldId="491"/>
            <ac:spMk id="151" creationId="{662BA863-EFB9-5494-88A7-E180B8A33A1B}"/>
          </ac:spMkLst>
        </pc:spChg>
        <pc:graphicFrameChg chg="mod modGraphic">
          <ac:chgData name="Angela Yussuff" userId="9349b568-9b0c-4a07-942a-1f9b52f52208" providerId="ADAL" clId="{61BEE404-2B78-450B-B049-8C0E3341D951}" dt="2025-01-20T13:38:09.106" v="5188" actId="14100"/>
          <ac:graphicFrameMkLst>
            <pc:docMk/>
            <pc:sldMk cId="981100852" sldId="491"/>
            <ac:graphicFrameMk id="148" creationId="{38B515D5-9241-AFC2-E41C-A8C5690BDA25}"/>
          </ac:graphicFrameMkLst>
        </pc:graphicFrameChg>
      </pc:sldChg>
      <pc:sldChg chg="add del modNotesTx">
        <pc:chgData name="Angela Yussuff" userId="9349b568-9b0c-4a07-942a-1f9b52f52208" providerId="ADAL" clId="{61BEE404-2B78-450B-B049-8C0E3341D951}" dt="2025-01-20T13:39:06.211" v="5197" actId="47"/>
        <pc:sldMkLst>
          <pc:docMk/>
          <pc:sldMk cId="1368081229" sldId="492"/>
        </pc:sldMkLst>
      </pc:sldChg>
    </pc:docChg>
  </pc:docChgLst>
  <pc:docChgLst>
    <pc:chgData name="Angela Yussuff" userId="9349b568-9b0c-4a07-942a-1f9b52f52208" providerId="ADAL" clId="{EBA15519-292D-4702-8B63-B5A2FB8085A2}"/>
    <pc:docChg chg="undo redo custSel addSld delSld modSld delMainMaster modSection">
      <pc:chgData name="Angela Yussuff" userId="9349b568-9b0c-4a07-942a-1f9b52f52208" providerId="ADAL" clId="{EBA15519-292D-4702-8B63-B5A2FB8085A2}" dt="2024-11-06T13:28:18.333" v="6782" actId="14100"/>
      <pc:docMkLst>
        <pc:docMk/>
      </pc:docMkLst>
      <pc:sldChg chg="add del">
        <pc:chgData name="Angela Yussuff" userId="9349b568-9b0c-4a07-942a-1f9b52f52208" providerId="ADAL" clId="{EBA15519-292D-4702-8B63-B5A2FB8085A2}" dt="2024-11-06T11:59:55.175" v="6675" actId="47"/>
        <pc:sldMkLst>
          <pc:docMk/>
          <pc:sldMk cId="374757554" sldId="257"/>
        </pc:sldMkLst>
      </pc:sldChg>
      <pc:sldChg chg="add del">
        <pc:chgData name="Angela Yussuff" userId="9349b568-9b0c-4a07-942a-1f9b52f52208" providerId="ADAL" clId="{EBA15519-292D-4702-8B63-B5A2FB8085A2}" dt="2024-11-06T12:00:44.778" v="6676" actId="47"/>
        <pc:sldMkLst>
          <pc:docMk/>
          <pc:sldMk cId="2240445433" sldId="263"/>
        </pc:sldMkLst>
      </pc:sldChg>
      <pc:sldChg chg="add del">
        <pc:chgData name="Angela Yussuff" userId="9349b568-9b0c-4a07-942a-1f9b52f52208" providerId="ADAL" clId="{EBA15519-292D-4702-8B63-B5A2FB8085A2}" dt="2024-11-06T12:00:47.868" v="6677" actId="47"/>
        <pc:sldMkLst>
          <pc:docMk/>
          <pc:sldMk cId="3281351499" sldId="278"/>
        </pc:sldMkLst>
      </pc:sldChg>
      <pc:sldChg chg="add del">
        <pc:chgData name="Angela Yussuff" userId="9349b568-9b0c-4a07-942a-1f9b52f52208" providerId="ADAL" clId="{EBA15519-292D-4702-8B63-B5A2FB8085A2}" dt="2024-11-06T12:01:03.591" v="6678" actId="47"/>
        <pc:sldMkLst>
          <pc:docMk/>
          <pc:sldMk cId="4151814904" sldId="279"/>
        </pc:sldMkLst>
      </pc:sldChg>
      <pc:sldChg chg="add del">
        <pc:chgData name="Angela Yussuff" userId="9349b568-9b0c-4a07-942a-1f9b52f52208" providerId="ADAL" clId="{EBA15519-292D-4702-8B63-B5A2FB8085A2}" dt="2024-11-06T12:01:05.586" v="6679" actId="47"/>
        <pc:sldMkLst>
          <pc:docMk/>
          <pc:sldMk cId="3372607317" sldId="280"/>
        </pc:sldMkLst>
      </pc:sldChg>
      <pc:sldChg chg="addSp delSp modSp mod delAnim modAnim modNotesTx">
        <pc:chgData name="Angela Yussuff" userId="9349b568-9b0c-4a07-942a-1f9b52f52208" providerId="ADAL" clId="{EBA15519-292D-4702-8B63-B5A2FB8085A2}" dt="2024-11-06T13:28:18.333" v="6782" actId="14100"/>
        <pc:sldMkLst>
          <pc:docMk/>
          <pc:sldMk cId="1880617396" sldId="485"/>
        </pc:sldMkLst>
      </pc:sldChg>
      <pc:sldChg chg="add del">
        <pc:chgData name="Angela Yussuff" userId="9349b568-9b0c-4a07-942a-1f9b52f52208" providerId="ADAL" clId="{EBA15519-292D-4702-8B63-B5A2FB8085A2}" dt="2024-11-04T17:21:45.171" v="47"/>
        <pc:sldMkLst>
          <pc:docMk/>
          <pc:sldMk cId="1052084356" sldId="486"/>
        </pc:sldMkLst>
      </pc:sldChg>
      <pc:sldChg chg="add del">
        <pc:chgData name="Angela Yussuff" userId="9349b568-9b0c-4a07-942a-1f9b52f52208" providerId="ADAL" clId="{EBA15519-292D-4702-8B63-B5A2FB8085A2}" dt="2024-11-06T11:59:52.579" v="6674" actId="47"/>
        <pc:sldMkLst>
          <pc:docMk/>
          <pc:sldMk cId="3027155080" sldId="486"/>
        </pc:sldMkLst>
      </pc:sldChg>
      <pc:sldChg chg="del">
        <pc:chgData name="Angela Yussuff" userId="9349b568-9b0c-4a07-942a-1f9b52f52208" providerId="ADAL" clId="{EBA15519-292D-4702-8B63-B5A2FB8085A2}" dt="2024-11-04T17:20:45.019" v="42" actId="47"/>
        <pc:sldMkLst>
          <pc:docMk/>
          <pc:sldMk cId="3086814557" sldId="486"/>
        </pc:sldMkLst>
      </pc:sldChg>
      <pc:sldChg chg="addSp delSp modSp new mod delAnim modAnim">
        <pc:chgData name="Angela Yussuff" userId="9349b568-9b0c-4a07-942a-1f9b52f52208" providerId="ADAL" clId="{EBA15519-292D-4702-8B63-B5A2FB8085A2}" dt="2024-11-06T13:25:57.009" v="6742" actId="14100"/>
        <pc:sldMkLst>
          <pc:docMk/>
          <pc:sldMk cId="3315395015" sldId="487"/>
        </pc:sldMkLst>
      </pc:sldChg>
      <pc:sldChg chg="del">
        <pc:chgData name="Angela Yussuff" userId="9349b568-9b0c-4a07-942a-1f9b52f52208" providerId="ADAL" clId="{EBA15519-292D-4702-8B63-B5A2FB8085A2}" dt="2024-11-04T17:20:44.221" v="41" actId="47"/>
        <pc:sldMkLst>
          <pc:docMk/>
          <pc:sldMk cId="4129544499" sldId="487"/>
        </pc:sldMkLst>
      </pc:sldChg>
      <pc:sldChg chg="addSp delSp modSp add mod delAnim modAnim">
        <pc:chgData name="Angela Yussuff" userId="9349b568-9b0c-4a07-942a-1f9b52f52208" providerId="ADAL" clId="{EBA15519-292D-4702-8B63-B5A2FB8085A2}" dt="2024-11-06T13:22:13.182" v="6722" actId="14100"/>
        <pc:sldMkLst>
          <pc:docMk/>
          <pc:sldMk cId="2532768328" sldId="488"/>
        </pc:sldMkLst>
      </pc:sldChg>
      <pc:sldChg chg="new del">
        <pc:chgData name="Angela Yussuff" userId="9349b568-9b0c-4a07-942a-1f9b52f52208" providerId="ADAL" clId="{EBA15519-292D-4702-8B63-B5A2FB8085A2}" dt="2024-11-06T11:59:50.292" v="6673" actId="47"/>
        <pc:sldMkLst>
          <pc:docMk/>
          <pc:sldMk cId="402162142" sldId="489"/>
        </pc:sldMkLst>
      </pc:sldChg>
      <pc:sldChg chg="new del">
        <pc:chgData name="Angela Yussuff" userId="9349b568-9b0c-4a07-942a-1f9b52f52208" providerId="ADAL" clId="{EBA15519-292D-4702-8B63-B5A2FB8085A2}" dt="2024-11-06T13:19:32.423" v="6692" actId="47"/>
        <pc:sldMkLst>
          <pc:docMk/>
          <pc:sldMk cId="2636248579" sldId="489"/>
        </pc:sldMkLst>
      </pc:sldChg>
      <pc:sldMasterChg chg="del delSldLayout">
        <pc:chgData name="Angela Yussuff" userId="9349b568-9b0c-4a07-942a-1f9b52f52208" providerId="ADAL" clId="{EBA15519-292D-4702-8B63-B5A2FB8085A2}" dt="2024-11-06T12:01:05.586" v="6679" actId="47"/>
        <pc:sldMasterMkLst>
          <pc:docMk/>
          <pc:sldMasterMk cId="977545512" sldId="2147483676"/>
        </pc:sldMasterMkLst>
        <pc:sldLayoutChg chg="del">
          <pc:chgData name="Angela Yussuff" userId="9349b568-9b0c-4a07-942a-1f9b52f52208" providerId="ADAL" clId="{EBA15519-292D-4702-8B63-B5A2FB8085A2}" dt="2024-11-06T12:01:05.586" v="6679" actId="47"/>
          <pc:sldLayoutMkLst>
            <pc:docMk/>
            <pc:sldMasterMk cId="977545512" sldId="2147483676"/>
            <pc:sldLayoutMk cId="2390945241" sldId="2147483677"/>
          </pc:sldLayoutMkLst>
        </pc:sldLayoutChg>
        <pc:sldLayoutChg chg="del">
          <pc:chgData name="Angela Yussuff" userId="9349b568-9b0c-4a07-942a-1f9b52f52208" providerId="ADAL" clId="{EBA15519-292D-4702-8B63-B5A2FB8085A2}" dt="2024-11-06T12:01:05.586" v="6679" actId="47"/>
          <pc:sldLayoutMkLst>
            <pc:docMk/>
            <pc:sldMasterMk cId="977545512" sldId="2147483676"/>
            <pc:sldLayoutMk cId="1458140684" sldId="2147483678"/>
          </pc:sldLayoutMkLst>
        </pc:sldLayoutChg>
        <pc:sldLayoutChg chg="del">
          <pc:chgData name="Angela Yussuff" userId="9349b568-9b0c-4a07-942a-1f9b52f52208" providerId="ADAL" clId="{EBA15519-292D-4702-8B63-B5A2FB8085A2}" dt="2024-11-06T12:01:05.586" v="6679" actId="47"/>
          <pc:sldLayoutMkLst>
            <pc:docMk/>
            <pc:sldMasterMk cId="977545512" sldId="2147483676"/>
            <pc:sldLayoutMk cId="1980385628" sldId="2147483679"/>
          </pc:sldLayoutMkLst>
        </pc:sldLayoutChg>
        <pc:sldLayoutChg chg="del">
          <pc:chgData name="Angela Yussuff" userId="9349b568-9b0c-4a07-942a-1f9b52f52208" providerId="ADAL" clId="{EBA15519-292D-4702-8B63-B5A2FB8085A2}" dt="2024-11-06T12:01:05.586" v="6679" actId="47"/>
          <pc:sldLayoutMkLst>
            <pc:docMk/>
            <pc:sldMasterMk cId="977545512" sldId="2147483676"/>
            <pc:sldLayoutMk cId="3038306969" sldId="2147483680"/>
          </pc:sldLayoutMkLst>
        </pc:sldLayoutChg>
        <pc:sldLayoutChg chg="del">
          <pc:chgData name="Angela Yussuff" userId="9349b568-9b0c-4a07-942a-1f9b52f52208" providerId="ADAL" clId="{EBA15519-292D-4702-8B63-B5A2FB8085A2}" dt="2024-11-06T12:01:05.586" v="6679" actId="47"/>
          <pc:sldLayoutMkLst>
            <pc:docMk/>
            <pc:sldMasterMk cId="977545512" sldId="2147483676"/>
            <pc:sldLayoutMk cId="4249306452" sldId="2147483681"/>
          </pc:sldLayoutMkLst>
        </pc:sldLayoutChg>
        <pc:sldLayoutChg chg="del">
          <pc:chgData name="Angela Yussuff" userId="9349b568-9b0c-4a07-942a-1f9b52f52208" providerId="ADAL" clId="{EBA15519-292D-4702-8B63-B5A2FB8085A2}" dt="2024-11-06T12:01:05.586" v="6679" actId="47"/>
          <pc:sldLayoutMkLst>
            <pc:docMk/>
            <pc:sldMasterMk cId="977545512" sldId="2147483676"/>
            <pc:sldLayoutMk cId="1933009303" sldId="2147483682"/>
          </pc:sldLayoutMkLst>
        </pc:sldLayoutChg>
        <pc:sldLayoutChg chg="del">
          <pc:chgData name="Angela Yussuff" userId="9349b568-9b0c-4a07-942a-1f9b52f52208" providerId="ADAL" clId="{EBA15519-292D-4702-8B63-B5A2FB8085A2}" dt="2024-11-06T12:01:05.586" v="6679" actId="47"/>
          <pc:sldLayoutMkLst>
            <pc:docMk/>
            <pc:sldMasterMk cId="977545512" sldId="2147483676"/>
            <pc:sldLayoutMk cId="2755841109" sldId="2147483683"/>
          </pc:sldLayoutMkLst>
        </pc:sldLayoutChg>
        <pc:sldLayoutChg chg="del">
          <pc:chgData name="Angela Yussuff" userId="9349b568-9b0c-4a07-942a-1f9b52f52208" providerId="ADAL" clId="{EBA15519-292D-4702-8B63-B5A2FB8085A2}" dt="2024-11-06T12:01:05.586" v="6679" actId="47"/>
          <pc:sldLayoutMkLst>
            <pc:docMk/>
            <pc:sldMasterMk cId="977545512" sldId="2147483676"/>
            <pc:sldLayoutMk cId="119415822" sldId="2147483684"/>
          </pc:sldLayoutMkLst>
        </pc:sldLayoutChg>
        <pc:sldLayoutChg chg="del">
          <pc:chgData name="Angela Yussuff" userId="9349b568-9b0c-4a07-942a-1f9b52f52208" providerId="ADAL" clId="{EBA15519-292D-4702-8B63-B5A2FB8085A2}" dt="2024-11-06T12:01:05.586" v="6679" actId="47"/>
          <pc:sldLayoutMkLst>
            <pc:docMk/>
            <pc:sldMasterMk cId="977545512" sldId="2147483676"/>
            <pc:sldLayoutMk cId="356192420" sldId="2147483685"/>
          </pc:sldLayoutMkLst>
        </pc:sldLayoutChg>
        <pc:sldLayoutChg chg="del">
          <pc:chgData name="Angela Yussuff" userId="9349b568-9b0c-4a07-942a-1f9b52f52208" providerId="ADAL" clId="{EBA15519-292D-4702-8B63-B5A2FB8085A2}" dt="2024-11-06T12:01:05.586" v="6679" actId="47"/>
          <pc:sldLayoutMkLst>
            <pc:docMk/>
            <pc:sldMasterMk cId="977545512" sldId="2147483676"/>
            <pc:sldLayoutMk cId="1880460149" sldId="2147483686"/>
          </pc:sldLayoutMkLst>
        </pc:sldLayoutChg>
        <pc:sldLayoutChg chg="del">
          <pc:chgData name="Angela Yussuff" userId="9349b568-9b0c-4a07-942a-1f9b52f52208" providerId="ADAL" clId="{EBA15519-292D-4702-8B63-B5A2FB8085A2}" dt="2024-11-06T12:01:05.586" v="6679" actId="47"/>
          <pc:sldLayoutMkLst>
            <pc:docMk/>
            <pc:sldMasterMk cId="977545512" sldId="2147483676"/>
            <pc:sldLayoutMk cId="2903446763" sldId="2147483687"/>
          </pc:sldLayoutMkLst>
        </pc:sldLayoutChg>
      </pc:sldMasterChg>
      <pc:sldMasterChg chg="del delSldLayout">
        <pc:chgData name="Angela Yussuff" userId="9349b568-9b0c-4a07-942a-1f9b52f52208" providerId="ADAL" clId="{EBA15519-292D-4702-8B63-B5A2FB8085A2}" dt="2024-11-06T11:59:55.175" v="6675" actId="47"/>
        <pc:sldMasterMkLst>
          <pc:docMk/>
          <pc:sldMasterMk cId="3376317796" sldId="2147483688"/>
        </pc:sldMasterMkLst>
        <pc:sldLayoutChg chg="del">
          <pc:chgData name="Angela Yussuff" userId="9349b568-9b0c-4a07-942a-1f9b52f52208" providerId="ADAL" clId="{EBA15519-292D-4702-8B63-B5A2FB8085A2}" dt="2024-11-06T11:59:55.175" v="6675" actId="47"/>
          <pc:sldLayoutMkLst>
            <pc:docMk/>
            <pc:sldMasterMk cId="3376317796" sldId="2147483688"/>
            <pc:sldLayoutMk cId="2856894644" sldId="2147483689"/>
          </pc:sldLayoutMkLst>
        </pc:sldLayoutChg>
        <pc:sldLayoutChg chg="del">
          <pc:chgData name="Angela Yussuff" userId="9349b568-9b0c-4a07-942a-1f9b52f52208" providerId="ADAL" clId="{EBA15519-292D-4702-8B63-B5A2FB8085A2}" dt="2024-11-06T11:59:55.175" v="6675" actId="47"/>
          <pc:sldLayoutMkLst>
            <pc:docMk/>
            <pc:sldMasterMk cId="3376317796" sldId="2147483688"/>
            <pc:sldLayoutMk cId="2419904638" sldId="2147483690"/>
          </pc:sldLayoutMkLst>
        </pc:sldLayoutChg>
        <pc:sldLayoutChg chg="del">
          <pc:chgData name="Angela Yussuff" userId="9349b568-9b0c-4a07-942a-1f9b52f52208" providerId="ADAL" clId="{EBA15519-292D-4702-8B63-B5A2FB8085A2}" dt="2024-11-06T11:59:55.175" v="6675" actId="47"/>
          <pc:sldLayoutMkLst>
            <pc:docMk/>
            <pc:sldMasterMk cId="3376317796" sldId="2147483688"/>
            <pc:sldLayoutMk cId="4157149437" sldId="2147483691"/>
          </pc:sldLayoutMkLst>
        </pc:sldLayoutChg>
        <pc:sldLayoutChg chg="del">
          <pc:chgData name="Angela Yussuff" userId="9349b568-9b0c-4a07-942a-1f9b52f52208" providerId="ADAL" clId="{EBA15519-292D-4702-8B63-B5A2FB8085A2}" dt="2024-11-06T11:59:55.175" v="6675" actId="47"/>
          <pc:sldLayoutMkLst>
            <pc:docMk/>
            <pc:sldMasterMk cId="3376317796" sldId="2147483688"/>
            <pc:sldLayoutMk cId="395504580" sldId="2147483692"/>
          </pc:sldLayoutMkLst>
        </pc:sldLayoutChg>
        <pc:sldLayoutChg chg="del">
          <pc:chgData name="Angela Yussuff" userId="9349b568-9b0c-4a07-942a-1f9b52f52208" providerId="ADAL" clId="{EBA15519-292D-4702-8B63-B5A2FB8085A2}" dt="2024-11-06T11:59:55.175" v="6675" actId="47"/>
          <pc:sldLayoutMkLst>
            <pc:docMk/>
            <pc:sldMasterMk cId="3376317796" sldId="2147483688"/>
            <pc:sldLayoutMk cId="1750139365" sldId="2147483693"/>
          </pc:sldLayoutMkLst>
        </pc:sldLayoutChg>
        <pc:sldLayoutChg chg="del">
          <pc:chgData name="Angela Yussuff" userId="9349b568-9b0c-4a07-942a-1f9b52f52208" providerId="ADAL" clId="{EBA15519-292D-4702-8B63-B5A2FB8085A2}" dt="2024-11-06T11:59:55.175" v="6675" actId="47"/>
          <pc:sldLayoutMkLst>
            <pc:docMk/>
            <pc:sldMasterMk cId="3376317796" sldId="2147483688"/>
            <pc:sldLayoutMk cId="1818795871" sldId="2147483694"/>
          </pc:sldLayoutMkLst>
        </pc:sldLayoutChg>
        <pc:sldLayoutChg chg="del">
          <pc:chgData name="Angela Yussuff" userId="9349b568-9b0c-4a07-942a-1f9b52f52208" providerId="ADAL" clId="{EBA15519-292D-4702-8B63-B5A2FB8085A2}" dt="2024-11-06T11:59:55.175" v="6675" actId="47"/>
          <pc:sldLayoutMkLst>
            <pc:docMk/>
            <pc:sldMasterMk cId="3376317796" sldId="2147483688"/>
            <pc:sldLayoutMk cId="3936694238" sldId="2147483695"/>
          </pc:sldLayoutMkLst>
        </pc:sldLayoutChg>
        <pc:sldLayoutChg chg="del">
          <pc:chgData name="Angela Yussuff" userId="9349b568-9b0c-4a07-942a-1f9b52f52208" providerId="ADAL" clId="{EBA15519-292D-4702-8B63-B5A2FB8085A2}" dt="2024-11-06T11:59:55.175" v="6675" actId="47"/>
          <pc:sldLayoutMkLst>
            <pc:docMk/>
            <pc:sldMasterMk cId="3376317796" sldId="2147483688"/>
            <pc:sldLayoutMk cId="2000931697" sldId="2147483696"/>
          </pc:sldLayoutMkLst>
        </pc:sldLayoutChg>
        <pc:sldLayoutChg chg="del">
          <pc:chgData name="Angela Yussuff" userId="9349b568-9b0c-4a07-942a-1f9b52f52208" providerId="ADAL" clId="{EBA15519-292D-4702-8B63-B5A2FB8085A2}" dt="2024-11-06T11:59:55.175" v="6675" actId="47"/>
          <pc:sldLayoutMkLst>
            <pc:docMk/>
            <pc:sldMasterMk cId="3376317796" sldId="2147483688"/>
            <pc:sldLayoutMk cId="3963570522" sldId="2147483697"/>
          </pc:sldLayoutMkLst>
        </pc:sldLayoutChg>
        <pc:sldLayoutChg chg="del">
          <pc:chgData name="Angela Yussuff" userId="9349b568-9b0c-4a07-942a-1f9b52f52208" providerId="ADAL" clId="{EBA15519-292D-4702-8B63-B5A2FB8085A2}" dt="2024-11-06T11:59:55.175" v="6675" actId="47"/>
          <pc:sldLayoutMkLst>
            <pc:docMk/>
            <pc:sldMasterMk cId="3376317796" sldId="2147483688"/>
            <pc:sldLayoutMk cId="3130835790" sldId="2147483698"/>
          </pc:sldLayoutMkLst>
        </pc:sldLayoutChg>
        <pc:sldLayoutChg chg="del">
          <pc:chgData name="Angela Yussuff" userId="9349b568-9b0c-4a07-942a-1f9b52f52208" providerId="ADAL" clId="{EBA15519-292D-4702-8B63-B5A2FB8085A2}" dt="2024-11-06T11:59:55.175" v="6675" actId="47"/>
          <pc:sldLayoutMkLst>
            <pc:docMk/>
            <pc:sldMasterMk cId="3376317796" sldId="2147483688"/>
            <pc:sldLayoutMk cId="2509529144" sldId="2147483699"/>
          </pc:sldLayoutMkLst>
        </pc:sldLayoutChg>
      </pc:sldMasterChg>
      <pc:sldMasterChg chg="del delSldLayout">
        <pc:chgData name="Angela Yussuff" userId="9349b568-9b0c-4a07-942a-1f9b52f52208" providerId="ADAL" clId="{EBA15519-292D-4702-8B63-B5A2FB8085A2}" dt="2024-11-06T11:59:52.579" v="6674" actId="47"/>
        <pc:sldMasterMkLst>
          <pc:docMk/>
          <pc:sldMasterMk cId="2039448603" sldId="2147483700"/>
        </pc:sldMasterMkLst>
        <pc:sldLayoutChg chg="del">
          <pc:chgData name="Angela Yussuff" userId="9349b568-9b0c-4a07-942a-1f9b52f52208" providerId="ADAL" clId="{EBA15519-292D-4702-8B63-B5A2FB8085A2}" dt="2024-11-06T11:59:52.579" v="6674" actId="47"/>
          <pc:sldLayoutMkLst>
            <pc:docMk/>
            <pc:sldMasterMk cId="2039448603" sldId="2147483700"/>
            <pc:sldLayoutMk cId="1429260285" sldId="2147483701"/>
          </pc:sldLayoutMkLst>
        </pc:sldLayoutChg>
        <pc:sldLayoutChg chg="del">
          <pc:chgData name="Angela Yussuff" userId="9349b568-9b0c-4a07-942a-1f9b52f52208" providerId="ADAL" clId="{EBA15519-292D-4702-8B63-B5A2FB8085A2}" dt="2024-11-06T11:59:52.579" v="6674" actId="47"/>
          <pc:sldLayoutMkLst>
            <pc:docMk/>
            <pc:sldMasterMk cId="2039448603" sldId="2147483700"/>
            <pc:sldLayoutMk cId="2732795388" sldId="2147483702"/>
          </pc:sldLayoutMkLst>
        </pc:sldLayoutChg>
        <pc:sldLayoutChg chg="del">
          <pc:chgData name="Angela Yussuff" userId="9349b568-9b0c-4a07-942a-1f9b52f52208" providerId="ADAL" clId="{EBA15519-292D-4702-8B63-B5A2FB8085A2}" dt="2024-11-06T11:59:52.579" v="6674" actId="47"/>
          <pc:sldLayoutMkLst>
            <pc:docMk/>
            <pc:sldMasterMk cId="2039448603" sldId="2147483700"/>
            <pc:sldLayoutMk cId="2734100887" sldId="2147483703"/>
          </pc:sldLayoutMkLst>
        </pc:sldLayoutChg>
        <pc:sldLayoutChg chg="del">
          <pc:chgData name="Angela Yussuff" userId="9349b568-9b0c-4a07-942a-1f9b52f52208" providerId="ADAL" clId="{EBA15519-292D-4702-8B63-B5A2FB8085A2}" dt="2024-11-06T11:59:52.579" v="6674" actId="47"/>
          <pc:sldLayoutMkLst>
            <pc:docMk/>
            <pc:sldMasterMk cId="2039448603" sldId="2147483700"/>
            <pc:sldLayoutMk cId="3058954346" sldId="2147483704"/>
          </pc:sldLayoutMkLst>
        </pc:sldLayoutChg>
        <pc:sldLayoutChg chg="del">
          <pc:chgData name="Angela Yussuff" userId="9349b568-9b0c-4a07-942a-1f9b52f52208" providerId="ADAL" clId="{EBA15519-292D-4702-8B63-B5A2FB8085A2}" dt="2024-11-06T11:59:52.579" v="6674" actId="47"/>
          <pc:sldLayoutMkLst>
            <pc:docMk/>
            <pc:sldMasterMk cId="2039448603" sldId="2147483700"/>
            <pc:sldLayoutMk cId="2932348419" sldId="2147483705"/>
          </pc:sldLayoutMkLst>
        </pc:sldLayoutChg>
        <pc:sldLayoutChg chg="del">
          <pc:chgData name="Angela Yussuff" userId="9349b568-9b0c-4a07-942a-1f9b52f52208" providerId="ADAL" clId="{EBA15519-292D-4702-8B63-B5A2FB8085A2}" dt="2024-11-06T11:59:52.579" v="6674" actId="47"/>
          <pc:sldLayoutMkLst>
            <pc:docMk/>
            <pc:sldMasterMk cId="2039448603" sldId="2147483700"/>
            <pc:sldLayoutMk cId="3081920134" sldId="2147483706"/>
          </pc:sldLayoutMkLst>
        </pc:sldLayoutChg>
        <pc:sldLayoutChg chg="del">
          <pc:chgData name="Angela Yussuff" userId="9349b568-9b0c-4a07-942a-1f9b52f52208" providerId="ADAL" clId="{EBA15519-292D-4702-8B63-B5A2FB8085A2}" dt="2024-11-06T11:59:52.579" v="6674" actId="47"/>
          <pc:sldLayoutMkLst>
            <pc:docMk/>
            <pc:sldMasterMk cId="2039448603" sldId="2147483700"/>
            <pc:sldLayoutMk cId="553527700" sldId="2147483707"/>
          </pc:sldLayoutMkLst>
        </pc:sldLayoutChg>
        <pc:sldLayoutChg chg="del">
          <pc:chgData name="Angela Yussuff" userId="9349b568-9b0c-4a07-942a-1f9b52f52208" providerId="ADAL" clId="{EBA15519-292D-4702-8B63-B5A2FB8085A2}" dt="2024-11-06T11:59:52.579" v="6674" actId="47"/>
          <pc:sldLayoutMkLst>
            <pc:docMk/>
            <pc:sldMasterMk cId="2039448603" sldId="2147483700"/>
            <pc:sldLayoutMk cId="2254795731" sldId="2147483708"/>
          </pc:sldLayoutMkLst>
        </pc:sldLayoutChg>
        <pc:sldLayoutChg chg="del">
          <pc:chgData name="Angela Yussuff" userId="9349b568-9b0c-4a07-942a-1f9b52f52208" providerId="ADAL" clId="{EBA15519-292D-4702-8B63-B5A2FB8085A2}" dt="2024-11-06T11:59:52.579" v="6674" actId="47"/>
          <pc:sldLayoutMkLst>
            <pc:docMk/>
            <pc:sldMasterMk cId="2039448603" sldId="2147483700"/>
            <pc:sldLayoutMk cId="2292738360" sldId="2147483709"/>
          </pc:sldLayoutMkLst>
        </pc:sldLayoutChg>
        <pc:sldLayoutChg chg="del">
          <pc:chgData name="Angela Yussuff" userId="9349b568-9b0c-4a07-942a-1f9b52f52208" providerId="ADAL" clId="{EBA15519-292D-4702-8B63-B5A2FB8085A2}" dt="2024-11-06T11:59:52.579" v="6674" actId="47"/>
          <pc:sldLayoutMkLst>
            <pc:docMk/>
            <pc:sldMasterMk cId="2039448603" sldId="2147483700"/>
            <pc:sldLayoutMk cId="157298620" sldId="2147483710"/>
          </pc:sldLayoutMkLst>
        </pc:sldLayoutChg>
        <pc:sldLayoutChg chg="del">
          <pc:chgData name="Angela Yussuff" userId="9349b568-9b0c-4a07-942a-1f9b52f52208" providerId="ADAL" clId="{EBA15519-292D-4702-8B63-B5A2FB8085A2}" dt="2024-11-06T11:59:52.579" v="6674" actId="47"/>
          <pc:sldLayoutMkLst>
            <pc:docMk/>
            <pc:sldMasterMk cId="2039448603" sldId="2147483700"/>
            <pc:sldLayoutMk cId="1012021709" sldId="2147483711"/>
          </pc:sldLayoutMkLst>
        </pc:sldLayoutChg>
      </pc:sldMasterChg>
    </pc:docChg>
  </pc:docChgLst>
  <pc:docChgLst>
    <pc:chgData name="Angela Yussuff" userId="9349b568-9b0c-4a07-942a-1f9b52f52208" providerId="ADAL" clId="{5AED7E1A-6497-4BF4-A92A-9473AE7302DF}"/>
    <pc:docChg chg="undo custSel modSld">
      <pc:chgData name="Angela Yussuff" userId="9349b568-9b0c-4a07-942a-1f9b52f52208" providerId="ADAL" clId="{5AED7E1A-6497-4BF4-A92A-9473AE7302DF}" dt="2025-01-29T19:51:53.921" v="83"/>
      <pc:docMkLst>
        <pc:docMk/>
      </pc:docMkLst>
      <pc:sldChg chg="modSp mod">
        <pc:chgData name="Angela Yussuff" userId="9349b568-9b0c-4a07-942a-1f9b52f52208" providerId="ADAL" clId="{5AED7E1A-6497-4BF4-A92A-9473AE7302DF}" dt="2025-01-29T10:49:39.686" v="82" actId="20577"/>
        <pc:sldMkLst>
          <pc:docMk/>
          <pc:sldMk cId="1880617396" sldId="485"/>
        </pc:sldMkLst>
        <pc:spChg chg="mod">
          <ac:chgData name="Angela Yussuff" userId="9349b568-9b0c-4a07-942a-1f9b52f52208" providerId="ADAL" clId="{5AED7E1A-6497-4BF4-A92A-9473AE7302DF}" dt="2025-01-29T10:49:39.686" v="82" actId="20577"/>
          <ac:spMkLst>
            <pc:docMk/>
            <pc:sldMk cId="1880617396" sldId="485"/>
            <ac:spMk id="154" creationId="{5153DCF1-27F3-DF7A-9E97-AC8757632A8C}"/>
          </ac:spMkLst>
        </pc:spChg>
        <pc:spChg chg="mod">
          <ac:chgData name="Angela Yussuff" userId="9349b568-9b0c-4a07-942a-1f9b52f52208" providerId="ADAL" clId="{5AED7E1A-6497-4BF4-A92A-9473AE7302DF}" dt="2025-01-29T10:49:37.439" v="73" actId="1076"/>
          <ac:spMkLst>
            <pc:docMk/>
            <pc:sldMk cId="1880617396" sldId="485"/>
            <ac:spMk id="192" creationId="{9A56246D-12F6-6840-B947-D835E75B0102}"/>
          </ac:spMkLst>
        </pc:spChg>
        <pc:spChg chg="mod">
          <ac:chgData name="Angela Yussuff" userId="9349b568-9b0c-4a07-942a-1f9b52f52208" providerId="ADAL" clId="{5AED7E1A-6497-4BF4-A92A-9473AE7302DF}" dt="2025-01-29T10:49:37.665" v="74" actId="1076"/>
          <ac:spMkLst>
            <pc:docMk/>
            <pc:sldMk cId="1880617396" sldId="485"/>
            <ac:spMk id="197" creationId="{B0E5B337-368C-B1FF-A884-69CA24168DB0}"/>
          </ac:spMkLst>
        </pc:spChg>
        <pc:spChg chg="mod">
          <ac:chgData name="Angela Yussuff" userId="9349b568-9b0c-4a07-942a-1f9b52f52208" providerId="ADAL" clId="{5AED7E1A-6497-4BF4-A92A-9473AE7302DF}" dt="2025-01-29T10:49:37.665" v="74" actId="1076"/>
          <ac:spMkLst>
            <pc:docMk/>
            <pc:sldMk cId="1880617396" sldId="485"/>
            <ac:spMk id="199" creationId="{0F0DA7AD-90A8-DADF-B364-CC7A1101A3AD}"/>
          </ac:spMkLst>
        </pc:spChg>
        <pc:spChg chg="mod">
          <ac:chgData name="Angela Yussuff" userId="9349b568-9b0c-4a07-942a-1f9b52f52208" providerId="ADAL" clId="{5AED7E1A-6497-4BF4-A92A-9473AE7302DF}" dt="2025-01-29T10:49:37.665" v="74" actId="1076"/>
          <ac:spMkLst>
            <pc:docMk/>
            <pc:sldMk cId="1880617396" sldId="485"/>
            <ac:spMk id="202" creationId="{91AB5C52-C6D9-CB4B-4373-861251671A52}"/>
          </ac:spMkLst>
        </pc:spChg>
      </pc:sldChg>
      <pc:sldChg chg="modAnim">
        <pc:chgData name="Angela Yussuff" userId="9349b568-9b0c-4a07-942a-1f9b52f52208" providerId="ADAL" clId="{5AED7E1A-6497-4BF4-A92A-9473AE7302DF}" dt="2025-01-29T19:51:53.921" v="83"/>
        <pc:sldMkLst>
          <pc:docMk/>
          <pc:sldMk cId="521672025" sldId="490"/>
        </pc:sldMkLst>
      </pc:sldChg>
    </pc:docChg>
  </pc:docChgLst>
  <pc:docChgLst>
    <pc:chgData name="Ella Hamilton" userId="f617ced5a7992cae" providerId="LiveId" clId="{B1968023-7D3C-41BE-8970-41CD27AB1621}"/>
    <pc:docChg chg="undo custSel modSld">
      <pc:chgData name="Ella Hamilton" userId="f617ced5a7992cae" providerId="LiveId" clId="{B1968023-7D3C-41BE-8970-41CD27AB1621}" dt="2025-03-04T18:52:16.406" v="40" actId="20577"/>
      <pc:docMkLst>
        <pc:docMk/>
      </pc:docMkLst>
      <pc:sldChg chg="modSp mod">
        <pc:chgData name="Ella Hamilton" userId="f617ced5a7992cae" providerId="LiveId" clId="{B1968023-7D3C-41BE-8970-41CD27AB1621}" dt="2025-03-04T18:52:16.406" v="40" actId="20577"/>
        <pc:sldMkLst>
          <pc:docMk/>
          <pc:sldMk cId="1880617396" sldId="485"/>
        </pc:sldMkLst>
        <pc:spChg chg="mod">
          <ac:chgData name="Ella Hamilton" userId="f617ced5a7992cae" providerId="LiveId" clId="{B1968023-7D3C-41BE-8970-41CD27AB1621}" dt="2025-03-04T17:48:57.794" v="3" actId="403"/>
          <ac:spMkLst>
            <pc:docMk/>
            <pc:sldMk cId="1880617396" sldId="485"/>
            <ac:spMk id="4" creationId="{B94FD387-F04E-9E14-C398-F87D9ACF3FBC}"/>
          </ac:spMkLst>
        </pc:spChg>
        <pc:spChg chg="mod">
          <ac:chgData name="Ella Hamilton" userId="f617ced5a7992cae" providerId="LiveId" clId="{B1968023-7D3C-41BE-8970-41CD27AB1621}" dt="2025-03-04T18:52:16.406" v="40" actId="20577"/>
          <ac:spMkLst>
            <pc:docMk/>
            <pc:sldMk cId="1880617396" sldId="485"/>
            <ac:spMk id="8" creationId="{559D52A6-91B5-CABF-9D83-AC295AAA946C}"/>
          </ac:spMkLst>
        </pc:spChg>
        <pc:spChg chg="mod">
          <ac:chgData name="Ella Hamilton" userId="f617ced5a7992cae" providerId="LiveId" clId="{B1968023-7D3C-41BE-8970-41CD27AB1621}" dt="2025-03-04T18:05:58.543" v="11" actId="20577"/>
          <ac:spMkLst>
            <pc:docMk/>
            <pc:sldMk cId="1880617396" sldId="485"/>
            <ac:spMk id="43" creationId="{48BB4FF8-14F8-EF13-B555-B4BD31185AD5}"/>
          </ac:spMkLst>
        </pc:spChg>
        <pc:graphicFrameChg chg="modGraphic">
          <ac:chgData name="Ella Hamilton" userId="f617ced5a7992cae" providerId="LiveId" clId="{B1968023-7D3C-41BE-8970-41CD27AB1621}" dt="2025-03-04T18:06:24.395" v="13" actId="20577"/>
          <ac:graphicFrameMkLst>
            <pc:docMk/>
            <pc:sldMk cId="1880617396" sldId="485"/>
            <ac:graphicFrameMk id="140" creationId="{AB2143BD-A354-2F3D-6B67-D56F1A07B4DF}"/>
          </ac:graphicFrameMkLst>
        </pc:graphicFrameChg>
      </pc:sldChg>
      <pc:sldChg chg="modSp mod">
        <pc:chgData name="Ella Hamilton" userId="f617ced5a7992cae" providerId="LiveId" clId="{B1968023-7D3C-41BE-8970-41CD27AB1621}" dt="2025-03-04T18:10:12.928" v="15" actId="20577"/>
        <pc:sldMkLst>
          <pc:docMk/>
          <pc:sldMk cId="521672025" sldId="490"/>
        </pc:sldMkLst>
        <pc:spChg chg="mod">
          <ac:chgData name="Ella Hamilton" userId="f617ced5a7992cae" providerId="LiveId" clId="{B1968023-7D3C-41BE-8970-41CD27AB1621}" dt="2025-03-04T18:09:28.906" v="14" actId="20577"/>
          <ac:spMkLst>
            <pc:docMk/>
            <pc:sldMk cId="521672025" sldId="490"/>
            <ac:spMk id="3" creationId="{0C115600-0701-9187-FDDB-4CC31BCA6DF3}"/>
          </ac:spMkLst>
        </pc:spChg>
        <pc:spChg chg="mod">
          <ac:chgData name="Ella Hamilton" userId="f617ced5a7992cae" providerId="LiveId" clId="{B1968023-7D3C-41BE-8970-41CD27AB1621}" dt="2025-03-04T18:10:12.928" v="15" actId="20577"/>
          <ac:spMkLst>
            <pc:docMk/>
            <pc:sldMk cId="521672025" sldId="490"/>
            <ac:spMk id="15" creationId="{193E6517-F175-5502-7171-77A7B108819F}"/>
          </ac:spMkLst>
        </pc:spChg>
      </pc:sldChg>
      <pc:sldChg chg="modSp mod">
        <pc:chgData name="Ella Hamilton" userId="f617ced5a7992cae" providerId="LiveId" clId="{B1968023-7D3C-41BE-8970-41CD27AB1621}" dt="2025-03-04T18:14:17.932" v="39" actId="20577"/>
        <pc:sldMkLst>
          <pc:docMk/>
          <pc:sldMk cId="981100852" sldId="491"/>
        </pc:sldMkLst>
        <pc:spChg chg="mod">
          <ac:chgData name="Ella Hamilton" userId="f617ced5a7992cae" providerId="LiveId" clId="{B1968023-7D3C-41BE-8970-41CD27AB1621}" dt="2025-03-04T18:12:11.091" v="24" actId="20577"/>
          <ac:spMkLst>
            <pc:docMk/>
            <pc:sldMk cId="981100852" sldId="491"/>
            <ac:spMk id="3" creationId="{572AE32F-B6CA-B701-9D56-CB9AE34DB182}"/>
          </ac:spMkLst>
        </pc:spChg>
        <pc:spChg chg="mod">
          <ac:chgData name="Ella Hamilton" userId="f617ced5a7992cae" providerId="LiveId" clId="{B1968023-7D3C-41BE-8970-41CD27AB1621}" dt="2025-03-04T18:13:30.600" v="27" actId="20577"/>
          <ac:spMkLst>
            <pc:docMk/>
            <pc:sldMk cId="981100852" sldId="491"/>
            <ac:spMk id="5" creationId="{0F6E0EC6-F58A-A7ED-EEC1-211A2ABD1E0D}"/>
          </ac:spMkLst>
        </pc:spChg>
        <pc:spChg chg="mod">
          <ac:chgData name="Ella Hamilton" userId="f617ced5a7992cae" providerId="LiveId" clId="{B1968023-7D3C-41BE-8970-41CD27AB1621}" dt="2025-03-04T18:13:43.779" v="28" actId="20577"/>
          <ac:spMkLst>
            <pc:docMk/>
            <pc:sldMk cId="981100852" sldId="491"/>
            <ac:spMk id="7" creationId="{5D00068B-99BD-B8FF-134B-B09EE580BDD9}"/>
          </ac:spMkLst>
        </pc:spChg>
        <pc:spChg chg="mod">
          <ac:chgData name="Ella Hamilton" userId="f617ced5a7992cae" providerId="LiveId" clId="{B1968023-7D3C-41BE-8970-41CD27AB1621}" dt="2025-03-04T18:13:08.743" v="26" actId="20577"/>
          <ac:spMkLst>
            <pc:docMk/>
            <pc:sldMk cId="981100852" sldId="491"/>
            <ac:spMk id="14" creationId="{E71B056C-FD33-1EF0-D3D6-BC0FD681B11D}"/>
          </ac:spMkLst>
        </pc:spChg>
        <pc:graphicFrameChg chg="modGraphic">
          <ac:chgData name="Ella Hamilton" userId="f617ced5a7992cae" providerId="LiveId" clId="{B1968023-7D3C-41BE-8970-41CD27AB1621}" dt="2025-03-04T18:14:17.932" v="39" actId="20577"/>
          <ac:graphicFrameMkLst>
            <pc:docMk/>
            <pc:sldMk cId="981100852" sldId="491"/>
            <ac:graphicFrameMk id="148" creationId="{38B515D5-9241-AFC2-E41C-A8C5690BDA25}"/>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042433-7471-4BF9-9454-362971E083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10426AA-D9C7-4D34-926F-EEDA1CC247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BB0CAA-05EE-4C9B-87E1-B84DD3F9BCC4}" type="datetimeFigureOut">
              <a:rPr lang="en-GB" smtClean="0"/>
              <a:t>18/03/2025</a:t>
            </a:fld>
            <a:endParaRPr lang="en-GB"/>
          </a:p>
        </p:txBody>
      </p:sp>
      <p:sp>
        <p:nvSpPr>
          <p:cNvPr id="4" name="Footer Placeholder 3">
            <a:extLst>
              <a:ext uri="{FF2B5EF4-FFF2-40B4-BE49-F238E27FC236}">
                <a16:creationId xmlns:a16="http://schemas.microsoft.com/office/drawing/2014/main" id="{364AA67F-0E09-493E-B802-2C4BF9A8D3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F40010E-F8C8-404A-82FF-B1A0AE7B82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7F0B46-7623-4305-AEF1-309F386B26D6}" type="slidenum">
              <a:rPr lang="en-GB" smtClean="0"/>
              <a:t>‹#›</a:t>
            </a:fld>
            <a:endParaRPr lang="en-GB"/>
          </a:p>
        </p:txBody>
      </p:sp>
    </p:spTree>
    <p:extLst>
      <p:ext uri="{BB962C8B-B14F-4D97-AF65-F5344CB8AC3E}">
        <p14:creationId xmlns:p14="http://schemas.microsoft.com/office/powerpoint/2010/main" val="261646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CD3110-32D0-4452-834B-9411AA728368}" type="datetimeFigureOut">
              <a:rPr lang="en-GB" smtClean="0"/>
              <a:t>18/03/2025</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CF7F3D-A76E-462C-91BC-6AD2B2EFE72A}" type="slidenum">
              <a:rPr lang="en-GB" smtClean="0"/>
              <a:t>‹#›</a:t>
            </a:fld>
            <a:endParaRPr lang="en-GB"/>
          </a:p>
        </p:txBody>
      </p:sp>
    </p:spTree>
    <p:extLst>
      <p:ext uri="{BB962C8B-B14F-4D97-AF65-F5344CB8AC3E}">
        <p14:creationId xmlns:p14="http://schemas.microsoft.com/office/powerpoint/2010/main" val="2123135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Images: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Plastic cup </a:t>
            </a:r>
            <a:r>
              <a:rPr lang="en-GB" b="0" dirty="0"/>
              <a:t>(CC0) - https://pixabay.com/photos/disposable-ware-liquid-recycling-4969583/</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Glass cup</a:t>
            </a:r>
            <a:r>
              <a:rPr lang="en-GB" b="0" dirty="0"/>
              <a:t> (CC0) - https://pixabay.com/photos/cup-mug-water-glass-1230651/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Paper cup </a:t>
            </a:r>
            <a:r>
              <a:rPr lang="en-GB" b="0" dirty="0"/>
              <a:t>(CC0) - https://pixabay.com/photos/coffee-americano-cup-paper-cup-2354130/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Polymer diagram – </a:t>
            </a:r>
            <a:r>
              <a:rPr lang="en-GB" b="0" dirty="0"/>
              <a:t>United Learning (AYU)</a:t>
            </a: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p>
        </p:txBody>
      </p:sp>
      <p:sp>
        <p:nvSpPr>
          <p:cNvPr id="4" name="Slide Number Placeholder 3"/>
          <p:cNvSpPr>
            <a:spLocks noGrp="1"/>
          </p:cNvSpPr>
          <p:nvPr>
            <p:ph type="sldNum" sz="quarter" idx="5"/>
          </p:nvPr>
        </p:nvSpPr>
        <p:spPr/>
        <p:txBody>
          <a:bodyPr/>
          <a:lstStyle/>
          <a:p>
            <a:fld id="{22CF7F3D-A76E-462C-91BC-6AD2B2EFE72A}" type="slidenum">
              <a:rPr lang="en-GB" smtClean="0"/>
              <a:t>1</a:t>
            </a:fld>
            <a:endParaRPr lang="en-GB"/>
          </a:p>
        </p:txBody>
      </p:sp>
    </p:spTree>
    <p:extLst>
      <p:ext uri="{BB962C8B-B14F-4D97-AF65-F5344CB8AC3E}">
        <p14:creationId xmlns:p14="http://schemas.microsoft.com/office/powerpoint/2010/main" val="2344152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295C9-18B8-C660-7EF0-3868DDD783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2B302B-B367-B4E9-258A-58BF16EAEF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B88DE-3C59-20EB-2C67-A8D3B66574B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Images: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All images – </a:t>
            </a:r>
            <a:r>
              <a:rPr lang="en-GB" b="0" dirty="0"/>
              <a:t>United Learning</a:t>
            </a: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p>
        </p:txBody>
      </p:sp>
      <p:sp>
        <p:nvSpPr>
          <p:cNvPr id="4" name="Slide Number Placeholder 3">
            <a:extLst>
              <a:ext uri="{FF2B5EF4-FFF2-40B4-BE49-F238E27FC236}">
                <a16:creationId xmlns:a16="http://schemas.microsoft.com/office/drawing/2014/main" id="{175DAB4B-5F51-DA07-64B6-40F082737E28}"/>
              </a:ext>
            </a:extLst>
          </p:cNvPr>
          <p:cNvSpPr>
            <a:spLocks noGrp="1"/>
          </p:cNvSpPr>
          <p:nvPr>
            <p:ph type="sldNum" sz="quarter" idx="5"/>
          </p:nvPr>
        </p:nvSpPr>
        <p:spPr/>
        <p:txBody>
          <a:bodyPr/>
          <a:lstStyle/>
          <a:p>
            <a:fld id="{22CF7F3D-A76E-462C-91BC-6AD2B2EFE72A}" type="slidenum">
              <a:rPr lang="en-GB" smtClean="0"/>
              <a:t>2</a:t>
            </a:fld>
            <a:endParaRPr lang="en-GB"/>
          </a:p>
        </p:txBody>
      </p:sp>
    </p:spTree>
    <p:extLst>
      <p:ext uri="{BB962C8B-B14F-4D97-AF65-F5344CB8AC3E}">
        <p14:creationId xmlns:p14="http://schemas.microsoft.com/office/powerpoint/2010/main" val="472680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FDA31-3F6F-E5B1-50F6-E1CA5E630F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CFDF7E-8D59-7BDF-7C6B-7C5140CBB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7D69E0-6CCE-73BD-3223-1BA2CCF70E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p>
        </p:txBody>
      </p:sp>
      <p:sp>
        <p:nvSpPr>
          <p:cNvPr id="4" name="Slide Number Placeholder 3">
            <a:extLst>
              <a:ext uri="{FF2B5EF4-FFF2-40B4-BE49-F238E27FC236}">
                <a16:creationId xmlns:a16="http://schemas.microsoft.com/office/drawing/2014/main" id="{05BA0336-1198-BA42-6B9C-20943C8C6B1B}"/>
              </a:ext>
            </a:extLst>
          </p:cNvPr>
          <p:cNvSpPr>
            <a:spLocks noGrp="1"/>
          </p:cNvSpPr>
          <p:nvPr>
            <p:ph type="sldNum" sz="quarter" idx="5"/>
          </p:nvPr>
        </p:nvSpPr>
        <p:spPr/>
        <p:txBody>
          <a:bodyPr/>
          <a:lstStyle/>
          <a:p>
            <a:fld id="{22CF7F3D-A76E-462C-91BC-6AD2B2EFE72A}" type="slidenum">
              <a:rPr lang="en-GB" smtClean="0"/>
              <a:t>3</a:t>
            </a:fld>
            <a:endParaRPr lang="en-GB"/>
          </a:p>
        </p:txBody>
      </p:sp>
    </p:spTree>
    <p:extLst>
      <p:ext uri="{BB962C8B-B14F-4D97-AF65-F5344CB8AC3E}">
        <p14:creationId xmlns:p14="http://schemas.microsoft.com/office/powerpoint/2010/main" val="261019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8964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cher with Titl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1393" y="3108852"/>
            <a:ext cx="6583334"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Tree>
    <p:extLst>
      <p:ext uri="{BB962C8B-B14F-4D97-AF65-F5344CB8AC3E}">
        <p14:creationId xmlns:p14="http://schemas.microsoft.com/office/powerpoint/2010/main" val="279341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acher No Title">
    <p:spTree>
      <p:nvGrpSpPr>
        <p:cNvPr id="1" name=""/>
        <p:cNvGrpSpPr/>
        <p:nvPr/>
      </p:nvGrpSpPr>
      <p:grpSpPr>
        <a:xfrm>
          <a:off x="0" y="0"/>
          <a:ext cx="0" cy="0"/>
          <a:chOff x="0" y="0"/>
          <a:chExt cx="0" cy="0"/>
        </a:xfrm>
      </p:grpSpPr>
      <p:sp>
        <p:nvSpPr>
          <p:cNvPr id="4" name="Subtitle 8">
            <a:extLst>
              <a:ext uri="{FF2B5EF4-FFF2-40B4-BE49-F238E27FC236}">
                <a16:creationId xmlns:a16="http://schemas.microsoft.com/office/drawing/2014/main" id="{43591439-98C7-4B7A-B4ED-5E7C270C2F7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sp>
        <p:nvSpPr>
          <p:cNvPr id="5" name="Rectangle 4">
            <a:extLst>
              <a:ext uri="{FF2B5EF4-FFF2-40B4-BE49-F238E27FC236}">
                <a16:creationId xmlns:a16="http://schemas.microsoft.com/office/drawing/2014/main" id="{9F55BF6F-F1CD-2D62-596D-FB968C2E52A0}"/>
              </a:ext>
            </a:extLst>
          </p:cNvPr>
          <p:cNvSpPr/>
          <p:nvPr userDrawn="1"/>
        </p:nvSpPr>
        <p:spPr>
          <a:xfrm rot="5400000">
            <a:off x="6449926" y="3107603"/>
            <a:ext cx="6586267"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039114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cher Autum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8" name="Rectangle 7">
            <a:extLst>
              <a:ext uri="{FF2B5EF4-FFF2-40B4-BE49-F238E27FC236}">
                <a16:creationId xmlns:a16="http://schemas.microsoft.com/office/drawing/2014/main" id="{4572A5E7-274A-395E-21EF-898BCF9C39B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9" name="Rectangle 8">
            <a:extLst>
              <a:ext uri="{FF2B5EF4-FFF2-40B4-BE49-F238E27FC236}">
                <a16:creationId xmlns:a16="http://schemas.microsoft.com/office/drawing/2014/main" id="{E052FCB5-446D-0733-0A9B-FCCF1C282FC0}"/>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5">
            <a:extLst>
              <a:ext uri="{FF2B5EF4-FFF2-40B4-BE49-F238E27FC236}">
                <a16:creationId xmlns:a16="http://schemas.microsoft.com/office/drawing/2014/main" id="{57342892-55FB-9368-26D2-BCCAB8498DF7}"/>
              </a:ext>
            </a:extLst>
          </p:cNvPr>
          <p:cNvSpPr/>
          <p:nvPr userDrawn="1"/>
        </p:nvSpPr>
        <p:spPr>
          <a:xfrm rot="5400000">
            <a:off x="8654183" y="907292"/>
            <a:ext cx="2186362"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7" name="TextBox 6">
            <a:extLst>
              <a:ext uri="{FF2B5EF4-FFF2-40B4-BE49-F238E27FC236}">
                <a16:creationId xmlns:a16="http://schemas.microsoft.com/office/drawing/2014/main" id="{1C74B38B-CDEB-E7E9-CFAB-C61D409A7331}"/>
              </a:ext>
            </a:extLst>
          </p:cNvPr>
          <p:cNvSpPr txBox="1"/>
          <p:nvPr userDrawn="1"/>
        </p:nvSpPr>
        <p:spPr>
          <a:xfrm rot="16200000">
            <a:off x="8651557" y="914667"/>
            <a:ext cx="2186364"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Autumn</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2446971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cher Sprin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 name="Rectangle 2">
            <a:extLst>
              <a:ext uri="{FF2B5EF4-FFF2-40B4-BE49-F238E27FC236}">
                <a16:creationId xmlns:a16="http://schemas.microsoft.com/office/drawing/2014/main" id="{ED3A1988-4C35-1646-0209-E52E4FEE75E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3A4F10F7-E3A0-A6F7-FA9B-8FB2751E03F1}"/>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8" name="Rectangle 7">
            <a:extLst>
              <a:ext uri="{FF2B5EF4-FFF2-40B4-BE49-F238E27FC236}">
                <a16:creationId xmlns:a16="http://schemas.microsoft.com/office/drawing/2014/main" id="{3466D1E3-517B-A2C7-25E7-EFA7F731BDC9}"/>
              </a:ext>
            </a:extLst>
          </p:cNvPr>
          <p:cNvSpPr/>
          <p:nvPr userDrawn="1"/>
        </p:nvSpPr>
        <p:spPr>
          <a:xfrm rot="5400000">
            <a:off x="8660258" y="3094868"/>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7E0DED0D-BC10-9BE0-198A-7320E31B6494}"/>
              </a:ext>
            </a:extLst>
          </p:cNvPr>
          <p:cNvSpPr txBox="1"/>
          <p:nvPr userDrawn="1"/>
        </p:nvSpPr>
        <p:spPr>
          <a:xfrm rot="16200000">
            <a:off x="8652632" y="3102243"/>
            <a:ext cx="2194561"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Spring</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1931012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acher Summer">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 name="Rectangle 2">
            <a:extLst>
              <a:ext uri="{FF2B5EF4-FFF2-40B4-BE49-F238E27FC236}">
                <a16:creationId xmlns:a16="http://schemas.microsoft.com/office/drawing/2014/main" id="{ED3A1988-4C35-1646-0209-E52E4FEE75E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3A4F10F7-E3A0-A6F7-FA9B-8FB2751E03F1}"/>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5">
            <a:extLst>
              <a:ext uri="{FF2B5EF4-FFF2-40B4-BE49-F238E27FC236}">
                <a16:creationId xmlns:a16="http://schemas.microsoft.com/office/drawing/2014/main" id="{670CD5BE-0CC7-C964-13DD-A9D6444FD772}"/>
              </a:ext>
            </a:extLst>
          </p:cNvPr>
          <p:cNvSpPr/>
          <p:nvPr userDrawn="1"/>
        </p:nvSpPr>
        <p:spPr>
          <a:xfrm rot="5400000">
            <a:off x="8656291" y="5300551"/>
            <a:ext cx="2202489"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ABeeZee" panose="020B0604020202020204" charset="0"/>
              <a:ea typeface="Roboto" panose="02000000000000000000" pitchFamily="2" charset="0"/>
            </a:endParaRPr>
          </a:p>
        </p:txBody>
      </p:sp>
      <p:sp>
        <p:nvSpPr>
          <p:cNvPr id="7" name="TextBox 6">
            <a:extLst>
              <a:ext uri="{FF2B5EF4-FFF2-40B4-BE49-F238E27FC236}">
                <a16:creationId xmlns:a16="http://schemas.microsoft.com/office/drawing/2014/main" id="{525D4B74-9317-12CC-D5C7-23BB953BB2D8}"/>
              </a:ext>
            </a:extLst>
          </p:cNvPr>
          <p:cNvSpPr txBox="1"/>
          <p:nvPr userDrawn="1"/>
        </p:nvSpPr>
        <p:spPr>
          <a:xfrm rot="16200000">
            <a:off x="8652632" y="5328563"/>
            <a:ext cx="2194561"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Summer</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20304890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A7E4AB-284A-9FAD-5D81-D3947C793E48}"/>
              </a:ext>
            </a:extLst>
          </p:cNvPr>
          <p:cNvSpPr/>
          <p:nvPr userDrawn="1"/>
        </p:nvSpPr>
        <p:spPr>
          <a:xfrm>
            <a:off x="49939" y="279647"/>
            <a:ext cx="6203769" cy="410012"/>
          </a:xfrm>
          <a:custGeom>
            <a:avLst/>
            <a:gdLst>
              <a:gd name="connsiteX0" fmla="*/ 0 w 6901416"/>
              <a:gd name="connsiteY0" fmla="*/ 0 h 866547"/>
              <a:gd name="connsiteX1" fmla="*/ 690141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5569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3664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754730 w 6901416"/>
              <a:gd name="connsiteY1" fmla="*/ 0 h 866547"/>
              <a:gd name="connsiteX2" fmla="*/ 6901416 w 6901416"/>
              <a:gd name="connsiteY2" fmla="*/ 866547 h 866547"/>
              <a:gd name="connsiteX3" fmla="*/ 0 w 6901416"/>
              <a:gd name="connsiteY3" fmla="*/ 866547 h 866547"/>
              <a:gd name="connsiteX4" fmla="*/ 0 w 6901416"/>
              <a:gd name="connsiteY4" fmla="*/ 0 h 86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1416" h="866547">
                <a:moveTo>
                  <a:pt x="0" y="0"/>
                </a:moveTo>
                <a:lnTo>
                  <a:pt x="6754730" y="0"/>
                </a:lnTo>
                <a:lnTo>
                  <a:pt x="6901416" y="866547"/>
                </a:lnTo>
                <a:lnTo>
                  <a:pt x="0" y="866547"/>
                </a:lnTo>
                <a:lnTo>
                  <a:pt x="0" y="0"/>
                </a:lnTo>
                <a:close/>
              </a:path>
            </a:pathLst>
          </a:custGeom>
          <a:solidFill>
            <a:sysClr val="window" lastClr="FFFFFF">
              <a:lumMod val="95000"/>
            </a:sysClr>
          </a:solidFill>
          <a:ln w="1905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E0AD36F-9F47-93E7-68DA-9D31B04EC20F}"/>
              </a:ext>
            </a:extLst>
          </p:cNvPr>
          <p:cNvSpPr/>
          <p:nvPr userDrawn="1"/>
        </p:nvSpPr>
        <p:spPr>
          <a:xfrm>
            <a:off x="49939" y="50141"/>
            <a:ext cx="9806122" cy="6528212"/>
          </a:xfrm>
          <a:prstGeom prst="rect">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5BE6A53E-99FE-A687-A6B5-360D0D4A5C39}"/>
              </a:ext>
            </a:extLst>
          </p:cNvPr>
          <p:cNvGrpSpPr/>
          <p:nvPr userDrawn="1"/>
        </p:nvGrpSpPr>
        <p:grpSpPr>
          <a:xfrm>
            <a:off x="-746166" y="6217602"/>
            <a:ext cx="1555380" cy="1321435"/>
            <a:chOff x="-746166" y="6217602"/>
            <a:chExt cx="1555380" cy="1321435"/>
          </a:xfrm>
        </p:grpSpPr>
        <p:sp>
          <p:nvSpPr>
            <p:cNvPr id="10" name="Arc 9">
              <a:extLst>
                <a:ext uri="{FF2B5EF4-FFF2-40B4-BE49-F238E27FC236}">
                  <a16:creationId xmlns:a16="http://schemas.microsoft.com/office/drawing/2014/main" id="{5DBE3411-C1D7-86A2-0A20-2E651C6D6FF9}"/>
                </a:ext>
              </a:extLst>
            </p:cNvPr>
            <p:cNvSpPr/>
            <p:nvPr userDrawn="1"/>
          </p:nvSpPr>
          <p:spPr>
            <a:xfrm>
              <a:off x="-746166" y="6217602"/>
              <a:ext cx="1555380" cy="1321435"/>
            </a:xfrm>
            <a:prstGeom prst="arc">
              <a:avLst>
                <a:gd name="adj1" fmla="val 16252508"/>
                <a:gd name="adj2" fmla="val 20226505"/>
              </a:avLst>
            </a:prstGeom>
            <a:solidFill>
              <a:sysClr val="window" lastClr="FFFFFF"/>
            </a:solidFill>
            <a:ln w="19050" cap="flat" cmpd="sng" algn="ctr">
              <a:solidFill>
                <a:sysClr val="windowText" lastClr="000000"/>
              </a:solidFill>
              <a:prstDash val="solid"/>
              <a:miter lim="800000"/>
            </a:ln>
            <a:effectLst/>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8B8BE7F-5AB1-2D98-875E-543856FE6B4A}"/>
                </a:ext>
              </a:extLst>
            </p:cNvPr>
            <p:cNvSpPr/>
            <p:nvPr userDrawn="1"/>
          </p:nvSpPr>
          <p:spPr>
            <a:xfrm>
              <a:off x="6125" y="6227445"/>
              <a:ext cx="45719" cy="87630"/>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pic>
        <p:nvPicPr>
          <p:cNvPr id="12" name="Picture 11" descr="Shape&#10;&#10;Description automatically generated with medium confidence">
            <a:extLst>
              <a:ext uri="{FF2B5EF4-FFF2-40B4-BE49-F238E27FC236}">
                <a16:creationId xmlns:a16="http://schemas.microsoft.com/office/drawing/2014/main" id="{83D9C042-77C2-0EB6-F1E0-1B462CE63F9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29619" y="6388663"/>
            <a:ext cx="560705" cy="379730"/>
          </a:xfrm>
          <a:prstGeom prst="rect">
            <a:avLst/>
          </a:prstGeom>
        </p:spPr>
      </p:pic>
    </p:spTree>
    <p:extLst>
      <p:ext uri="{BB962C8B-B14F-4D97-AF65-F5344CB8AC3E}">
        <p14:creationId xmlns:p14="http://schemas.microsoft.com/office/powerpoint/2010/main" val="2943083038"/>
      </p:ext>
    </p:extLst>
  </p:cSld>
  <p:clrMap bg1="lt1" tx1="dk1" bg2="lt2" tx2="dk2" accent1="accent1" accent2="accent2" accent3="accent3" accent4="accent4" accent5="accent5" accent6="accent6" hlink="hlink" folHlink="folHlink"/>
  <p:sldLayoutIdLst>
    <p:sldLayoutId id="2147483648" r:id="rId1"/>
  </p:sldLayoutIdLst>
  <p:txStyles>
    <p:titleStyle>
      <a:lvl1pPr algn="l" defTabSz="914400" rtl="0" eaLnBrk="1" latinLnBrk="0" hangingPunct="1">
        <a:lnSpc>
          <a:spcPct val="90000"/>
        </a:lnSpc>
        <a:spcBef>
          <a:spcPct val="0"/>
        </a:spcBef>
        <a:buNone/>
        <a:defRPr sz="3000" kern="1200">
          <a:solidFill>
            <a:schemeClr val="bg1"/>
          </a:solidFill>
          <a:latin typeface="ABeeZee" panose="020B060402020202020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9E67B62-9F08-42F6-8135-B253C57580AD}"/>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Rectangle 7">
            <a:extLst>
              <a:ext uri="{FF2B5EF4-FFF2-40B4-BE49-F238E27FC236}">
                <a16:creationId xmlns:a16="http://schemas.microsoft.com/office/drawing/2014/main" id="{333D9D60-35E7-4DD1-9362-5CC11EFD1459}"/>
              </a:ext>
            </a:extLst>
          </p:cNvPr>
          <p:cNvSpPr/>
          <p:nvPr userDrawn="1"/>
        </p:nvSpPr>
        <p:spPr>
          <a:xfrm rot="10800000">
            <a:off x="292963" y="6567595"/>
            <a:ext cx="9631878" cy="2975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323232"/>
              </a:solidFill>
              <a:latin typeface="Roboto" panose="02000000000000000000" pitchFamily="2" charset="0"/>
              <a:ea typeface="Roboto" panose="02000000000000000000" pitchFamily="2" charset="0"/>
            </a:endParaRPr>
          </a:p>
        </p:txBody>
      </p:sp>
      <p:cxnSp>
        <p:nvCxnSpPr>
          <p:cNvPr id="10" name="Straight Connector 9">
            <a:extLst>
              <a:ext uri="{FF2B5EF4-FFF2-40B4-BE49-F238E27FC236}">
                <a16:creationId xmlns:a16="http://schemas.microsoft.com/office/drawing/2014/main" id="{0829CE7C-04F8-43ED-804F-2456F7A4ECBC}"/>
              </a:ext>
            </a:extLst>
          </p:cNvPr>
          <p:cNvCxnSpPr>
            <a:cxnSpLocks/>
          </p:cNvCxnSpPr>
          <p:nvPr userDrawn="1"/>
        </p:nvCxnSpPr>
        <p:spPr>
          <a:xfrm>
            <a:off x="47610" y="6530513"/>
            <a:ext cx="9858390" cy="0"/>
          </a:xfrm>
          <a:prstGeom prst="line">
            <a:avLst/>
          </a:prstGeom>
          <a:ln w="88900">
            <a:solidFill>
              <a:srgbClr val="C2C2C2"/>
            </a:solidFill>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526CF58C-35B7-4ACA-9825-902E71CDE024}"/>
              </a:ext>
            </a:extLst>
          </p:cNvPr>
          <p:cNvSpPr txBox="1">
            <a:spLocks/>
          </p:cNvSpPr>
          <p:nvPr userDrawn="1"/>
        </p:nvSpPr>
        <p:spPr>
          <a:xfrm>
            <a:off x="2026583" y="6594683"/>
            <a:ext cx="5852834" cy="27031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3000" b="0" kern="1200">
                <a:ln w="12700">
                  <a:solidFill>
                    <a:srgbClr val="565656"/>
                  </a:solidFill>
                </a:ln>
                <a:solidFill>
                  <a:srgbClr val="565656"/>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900" b="1">
                <a:ln w="12700">
                  <a:noFill/>
                </a:ln>
                <a:solidFill>
                  <a:schemeClr val="bg2"/>
                </a:solidFill>
              </a:rPr>
              <a:t>Teacher Pack  |  Geography  |  Year 7  |  Spring 1 |  </a:t>
            </a:r>
            <a:r>
              <a:rPr lang="en-US" sz="900" b="1">
                <a:ln w="12700">
                  <a:noFill/>
                </a:ln>
                <a:solidFill>
                  <a:schemeClr val="accent1"/>
                </a:solidFill>
              </a:rPr>
              <a:t>Unit title </a:t>
            </a:r>
            <a:endParaRPr lang="en-GB" sz="900" b="1">
              <a:ln w="12700">
                <a:noFill/>
              </a:ln>
              <a:solidFill>
                <a:schemeClr val="accent1"/>
              </a:solidFill>
            </a:endParaRPr>
          </a:p>
        </p:txBody>
      </p:sp>
      <p:grpSp>
        <p:nvGrpSpPr>
          <p:cNvPr id="15" name="Group 14">
            <a:extLst>
              <a:ext uri="{FF2B5EF4-FFF2-40B4-BE49-F238E27FC236}">
                <a16:creationId xmlns:a16="http://schemas.microsoft.com/office/drawing/2014/main" id="{743F0249-84CA-4B40-8804-94DB2F65435D}"/>
              </a:ext>
            </a:extLst>
          </p:cNvPr>
          <p:cNvGrpSpPr/>
          <p:nvPr userDrawn="1"/>
        </p:nvGrpSpPr>
        <p:grpSpPr>
          <a:xfrm>
            <a:off x="-636252" y="6270116"/>
            <a:ext cx="1260323" cy="1192859"/>
            <a:chOff x="-2681662" y="4062078"/>
            <a:chExt cx="2019221" cy="1911133"/>
          </a:xfrm>
        </p:grpSpPr>
        <p:sp>
          <p:nvSpPr>
            <p:cNvPr id="16" name="Arc 15">
              <a:extLst>
                <a:ext uri="{FF2B5EF4-FFF2-40B4-BE49-F238E27FC236}">
                  <a16:creationId xmlns:a16="http://schemas.microsoft.com/office/drawing/2014/main" id="{C896CECD-A647-464D-81EC-D38BFAE0CB48}"/>
                </a:ext>
              </a:extLst>
            </p:cNvPr>
            <p:cNvSpPr/>
            <p:nvPr userDrawn="1"/>
          </p:nvSpPr>
          <p:spPr>
            <a:xfrm>
              <a:off x="-2681662" y="4062078"/>
              <a:ext cx="2019221" cy="1911133"/>
            </a:xfrm>
            <a:prstGeom prst="arc">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800"/>
            </a:p>
          </p:txBody>
        </p:sp>
        <p:pic>
          <p:nvPicPr>
            <p:cNvPr id="17" name="Picture 16">
              <a:extLst>
                <a:ext uri="{FF2B5EF4-FFF2-40B4-BE49-F238E27FC236}">
                  <a16:creationId xmlns:a16="http://schemas.microsoft.com/office/drawing/2014/main" id="{6EEA78AC-65D9-4545-82DA-EF2FDADF97D1}"/>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r="66708"/>
            <a:stretch/>
          </p:blipFill>
          <p:spPr>
            <a:xfrm>
              <a:off x="-1586015" y="4352552"/>
              <a:ext cx="731916" cy="588654"/>
            </a:xfrm>
            <a:prstGeom prst="rect">
              <a:avLst/>
            </a:prstGeom>
          </p:spPr>
        </p:pic>
      </p:grpSp>
      <p:sp>
        <p:nvSpPr>
          <p:cNvPr id="2" name="Title Placeholder 1">
            <a:extLst>
              <a:ext uri="{FF2B5EF4-FFF2-40B4-BE49-F238E27FC236}">
                <a16:creationId xmlns:a16="http://schemas.microsoft.com/office/drawing/2014/main" id="{B1AC45D1-8A1B-2FE6-98EA-07500312CC25}"/>
              </a:ext>
            </a:extLst>
          </p:cNvPr>
          <p:cNvSpPr>
            <a:spLocks noGrp="1"/>
          </p:cNvSpPr>
          <p:nvPr>
            <p:ph type="title"/>
          </p:nvPr>
        </p:nvSpPr>
        <p:spPr>
          <a:xfrm>
            <a:off x="681037" y="103235"/>
            <a:ext cx="8543925" cy="52422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D6B593-A629-3962-1B97-99ADA71BB8B0}"/>
              </a:ext>
            </a:extLst>
          </p:cNvPr>
          <p:cNvSpPr>
            <a:spLocks noGrp="1"/>
          </p:cNvSpPr>
          <p:nvPr>
            <p:ph type="body" idx="1"/>
          </p:nvPr>
        </p:nvSpPr>
        <p:spPr>
          <a:xfrm>
            <a:off x="681038" y="627458"/>
            <a:ext cx="8543925" cy="1382430"/>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497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3" r:id="rId3"/>
    <p:sldLayoutId id="2147483674" r:id="rId4"/>
    <p:sldLayoutId id="2147483675" r:id="rId5"/>
  </p:sldLayoutIdLst>
  <p:txStyles>
    <p:titleStyle>
      <a:lvl1pPr algn="l" defTabSz="914400" rtl="0" eaLnBrk="1" latinLnBrk="0" hangingPunct="1">
        <a:lnSpc>
          <a:spcPct val="90000"/>
        </a:lnSpc>
        <a:spcBef>
          <a:spcPct val="0"/>
        </a:spcBef>
        <a:buNone/>
        <a:defRPr sz="3000" kern="1200">
          <a:solidFill>
            <a:schemeClr val="bg1"/>
          </a:solidFill>
          <a:latin typeface="ABeeZee" panose="020B0604020202020204" charset="0"/>
          <a:ea typeface="Roboto" panose="02000000000000000000" pitchFamily="2" charset="0"/>
          <a:cs typeface="Roboto" panose="02000000000000000000" pitchFamily="2" charset="0"/>
        </a:defRPr>
      </a:lvl1pPr>
    </p:titleStyle>
    <p:bodyStyle>
      <a:lvl1pPr marL="0" indent="0" algn="l" defTabSz="914400" rtl="0" eaLnBrk="1" latinLnBrk="0" hangingPunct="1">
        <a:lnSpc>
          <a:spcPct val="130000"/>
        </a:lnSpc>
        <a:spcBef>
          <a:spcPts val="0"/>
        </a:spcBef>
        <a:spcAft>
          <a:spcPts val="600"/>
        </a:spcAft>
        <a:buFont typeface="Arial" panose="020B0604020202020204" pitchFamily="34" charset="0"/>
        <a:buNone/>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7">
            <a:extLst>
              <a:ext uri="{FF2B5EF4-FFF2-40B4-BE49-F238E27FC236}">
                <a16:creationId xmlns:a16="http://schemas.microsoft.com/office/drawing/2014/main" id="{3226F330-C32B-B575-15CD-80A2CD275029}"/>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Materials</a:t>
            </a:r>
            <a:endParaRPr lang="en-GB" dirty="0">
              <a:solidFill>
                <a:schemeClr val="bg1"/>
              </a:solidFill>
              <a:effectLst/>
              <a:latin typeface="ABeeZee"/>
              <a:ea typeface="Calibri" panose="020F0502020204030204" pitchFamily="34" charset="0"/>
              <a:cs typeface="Times New Roman" panose="02020603050405020304" pitchFamily="18" charset="0"/>
            </a:endParaRPr>
          </a:p>
        </p:txBody>
      </p:sp>
      <p:sp>
        <p:nvSpPr>
          <p:cNvPr id="13" name="Subtitle 8">
            <a:extLst>
              <a:ext uri="{FF2B5EF4-FFF2-40B4-BE49-F238E27FC236}">
                <a16:creationId xmlns:a16="http://schemas.microsoft.com/office/drawing/2014/main" id="{B80E4E46-877F-7519-3B72-96346A4F77E9}"/>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7.07 – Materials |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B94FD387-F04E-9E14-C398-F87D9ACF3FBC}"/>
              </a:ext>
            </a:extLst>
          </p:cNvPr>
          <p:cNvSpPr txBox="1"/>
          <p:nvPr/>
        </p:nvSpPr>
        <p:spPr>
          <a:xfrm>
            <a:off x="70891" y="769746"/>
            <a:ext cx="3085934" cy="1954381"/>
          </a:xfrm>
          <a:prstGeom prst="rect">
            <a:avLst/>
          </a:prstGeom>
          <a:noFill/>
          <a:ln w="12700" cap="flat" cmpd="sng" algn="ctr">
            <a:noFill/>
            <a:prstDash val="solid"/>
            <a:miter lim="800000"/>
          </a:ln>
          <a:effectLst/>
        </p:spPr>
        <p:txBody>
          <a:bodyPr wrap="square" rtlCol="0">
            <a:spAutoFit/>
          </a:bodyPr>
          <a:lstStyle/>
          <a:p>
            <a:pPr marR="0" lvl="0" defTabSz="742950" eaLnBrk="1" fontAlgn="auto" latinLnBrk="0" hangingPunct="1">
              <a:lnSpc>
                <a:spcPct val="100000"/>
              </a:lnSpc>
              <a:spcBef>
                <a:spcPts val="0"/>
              </a:spcBef>
              <a:spcAft>
                <a:spcPts val="0"/>
              </a:spcAft>
              <a:buClrTx/>
              <a:buSzTx/>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Everything around us is made of materials. </a:t>
            </a:r>
          </a:p>
          <a:p>
            <a:pPr marR="0" lvl="0" defTabSz="742950" eaLnBrk="1" fontAlgn="auto" latinLnBrk="0" hangingPunct="1">
              <a:lnSpc>
                <a:spcPct val="100000"/>
              </a:lnSpc>
              <a:spcBef>
                <a:spcPts val="0"/>
              </a:spcBef>
              <a:spcAft>
                <a:spcPts val="0"/>
              </a:spcAft>
              <a:buClrTx/>
              <a:buSzTx/>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 material is what an object is made of, for example a cup can be made of glass, plastic or paper. Materials can be </a:t>
            </a:r>
            <a:r>
              <a:rPr kumimoji="0" lang="en-GB" sz="1100" b="1" i="0" u="none" strike="noStrike" kern="0" cap="none" spc="0" normalizeH="0" baseline="0" noProof="0" dirty="0">
                <a:ln>
                  <a:noFill/>
                </a:ln>
                <a:solidFill>
                  <a:prstClr val="black"/>
                </a:solidFill>
                <a:effectLst/>
                <a:uLnTx/>
                <a:uFillTx/>
                <a:latin typeface="ABeeZee" panose="020B0604020202020204" charset="0"/>
              </a:rPr>
              <a:t>natural</a:t>
            </a:r>
            <a:r>
              <a:rPr kumimoji="0" lang="en-GB" sz="1100" i="0" u="none" strike="noStrike" kern="0" cap="none" spc="0" normalizeH="0" baseline="0" noProof="0" dirty="0">
                <a:ln>
                  <a:noFill/>
                </a:ln>
                <a:solidFill>
                  <a:prstClr val="black"/>
                </a:solidFill>
                <a:effectLst/>
                <a:uLnTx/>
                <a:uFillTx/>
                <a:latin typeface="ABeeZee" panose="020B0604020202020204" charset="0"/>
              </a:rPr>
              <a:t> (found in nature), or </a:t>
            </a:r>
            <a:r>
              <a:rPr kumimoji="0" lang="en-GB" sz="1100" b="1" i="0" u="none" strike="noStrike" kern="0" cap="none" spc="0" normalizeH="0" baseline="0" noProof="0" dirty="0">
                <a:ln>
                  <a:noFill/>
                </a:ln>
                <a:solidFill>
                  <a:prstClr val="black"/>
                </a:solidFill>
                <a:effectLst/>
                <a:uLnTx/>
                <a:uFillTx/>
                <a:latin typeface="ABeeZee" panose="020B0604020202020204" charset="0"/>
              </a:rPr>
              <a:t>synthetic</a:t>
            </a:r>
            <a:r>
              <a:rPr kumimoji="0" lang="en-GB" sz="1100" i="0" u="none" strike="noStrike" kern="0" cap="none" spc="0" normalizeH="0" baseline="0" noProof="0" dirty="0">
                <a:ln>
                  <a:noFill/>
                </a:ln>
                <a:solidFill>
                  <a:prstClr val="black"/>
                </a:solidFill>
                <a:effectLst/>
                <a:uLnTx/>
                <a:uFillTx/>
                <a:latin typeface="ABeeZee" panose="020B0604020202020204" charset="0"/>
              </a:rPr>
              <a:t> (made by humans).The material that we choose to make an object from depends on its purpose.</a:t>
            </a:r>
            <a:r>
              <a:rPr lang="en-GB" sz="1100" kern="0" dirty="0">
                <a:solidFill>
                  <a:prstClr val="black"/>
                </a:solidFill>
                <a:latin typeface="ABeeZee" panose="020B0604020202020204" charset="0"/>
              </a:rPr>
              <a:t> </a:t>
            </a:r>
            <a:r>
              <a:rPr kumimoji="0" lang="en-GB" sz="1100" i="0" u="none" strike="noStrike" kern="0" cap="none" spc="0" normalizeH="0" baseline="0" noProof="0" dirty="0">
                <a:ln>
                  <a:noFill/>
                </a:ln>
                <a:solidFill>
                  <a:prstClr val="black"/>
                </a:solidFill>
                <a:effectLst/>
                <a:uLnTx/>
                <a:uFillTx/>
                <a:latin typeface="ABeeZee" panose="020B0604020202020204" charset="0"/>
              </a:rPr>
              <a:t>Understanding materials helps us select the right one for different uses, with the use depending on the property of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the material.</a:t>
            </a:r>
          </a:p>
        </p:txBody>
      </p:sp>
      <p:sp>
        <p:nvSpPr>
          <p:cNvPr id="113" name="TextBox 112">
            <a:extLst>
              <a:ext uri="{FF2B5EF4-FFF2-40B4-BE49-F238E27FC236}">
                <a16:creationId xmlns:a16="http://schemas.microsoft.com/office/drawing/2014/main" id="{BA711CA6-1406-2D39-4BCB-A513ADF01843}"/>
              </a:ext>
            </a:extLst>
          </p:cNvPr>
          <p:cNvSpPr txBox="1"/>
          <p:nvPr/>
        </p:nvSpPr>
        <p:spPr>
          <a:xfrm>
            <a:off x="139397" y="2725837"/>
            <a:ext cx="5303988"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Ceramics</a:t>
            </a:r>
          </a:p>
        </p:txBody>
      </p:sp>
      <p:cxnSp>
        <p:nvCxnSpPr>
          <p:cNvPr id="221" name="Straight Connector 220">
            <a:extLst>
              <a:ext uri="{FF2B5EF4-FFF2-40B4-BE49-F238E27FC236}">
                <a16:creationId xmlns:a16="http://schemas.microsoft.com/office/drawing/2014/main" id="{B0E0E8F8-259E-9F7C-6DF7-EA4CB02532CD}"/>
              </a:ext>
            </a:extLst>
          </p:cNvPr>
          <p:cNvCxnSpPr>
            <a:cxnSpLocks/>
          </p:cNvCxnSpPr>
          <p:nvPr/>
        </p:nvCxnSpPr>
        <p:spPr>
          <a:xfrm>
            <a:off x="6261778" y="688770"/>
            <a:ext cx="3600225" cy="762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59D52A6-91B5-CABF-9D83-AC295AAA946C}"/>
              </a:ext>
            </a:extLst>
          </p:cNvPr>
          <p:cNvSpPr txBox="1"/>
          <p:nvPr/>
        </p:nvSpPr>
        <p:spPr>
          <a:xfrm>
            <a:off x="96768" y="3024485"/>
            <a:ext cx="5348843" cy="600164"/>
          </a:xfrm>
          <a:prstGeom prst="rect">
            <a:avLst/>
          </a:prstGeom>
          <a:noFill/>
        </p:spPr>
        <p:txBody>
          <a:bodyPr wrap="square">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BeeZee" panose="020B0604020202020204" charset="0"/>
                <a:ea typeface="+mn-ea"/>
                <a:cs typeface="+mn-cs"/>
              </a:rPr>
              <a:t>A ceramic is a non-metallic material that is formed by heating and cooling a soft substance, which transforms it into a hard material.</a:t>
            </a:r>
          </a:p>
          <a:p>
            <a:pPr marL="0" marR="0" lvl="0" indent="0" algn="l" defTabSz="742950"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prstClr val="black"/>
                </a:solidFill>
                <a:effectLst/>
                <a:uLnTx/>
                <a:uFillTx/>
                <a:latin typeface="ABeeZee" panose="020B0604020202020204" charset="0"/>
                <a:ea typeface="+mn-ea"/>
                <a:cs typeface="+mn-cs"/>
              </a:rPr>
              <a:t> </a:t>
            </a:r>
            <a:endParaRPr kumimoji="0" lang="en-GB" sz="1100" b="0" i="0" u="none" strike="noStrike" kern="0" cap="none" spc="0" normalizeH="0" baseline="0" noProof="0" dirty="0">
              <a:ln>
                <a:noFill/>
              </a:ln>
              <a:solidFill>
                <a:prstClr val="black"/>
              </a:solidFill>
              <a:effectLst/>
              <a:uLnTx/>
              <a:uFillTx/>
              <a:latin typeface="ABeeZee" panose="020B0604020202020204" charset="0"/>
              <a:ea typeface="+mn-ea"/>
              <a:cs typeface="+mn-cs"/>
            </a:endParaRPr>
          </a:p>
        </p:txBody>
      </p:sp>
      <p:grpSp>
        <p:nvGrpSpPr>
          <p:cNvPr id="41" name="Group 40">
            <a:extLst>
              <a:ext uri="{FF2B5EF4-FFF2-40B4-BE49-F238E27FC236}">
                <a16:creationId xmlns:a16="http://schemas.microsoft.com/office/drawing/2014/main" id="{34E3A848-39BC-6B02-9A79-36FAD6BB730E}"/>
              </a:ext>
            </a:extLst>
          </p:cNvPr>
          <p:cNvGrpSpPr/>
          <p:nvPr/>
        </p:nvGrpSpPr>
        <p:grpSpPr>
          <a:xfrm>
            <a:off x="3193987" y="877429"/>
            <a:ext cx="2229785" cy="1575222"/>
            <a:chOff x="773411" y="1648446"/>
            <a:chExt cx="7204040" cy="5089263"/>
          </a:xfrm>
        </p:grpSpPr>
        <p:pic>
          <p:nvPicPr>
            <p:cNvPr id="25" name="Picture 16" descr="Free Disposable Ware photo and picture">
              <a:extLst>
                <a:ext uri="{FF2B5EF4-FFF2-40B4-BE49-F238E27FC236}">
                  <a16:creationId xmlns:a16="http://schemas.microsoft.com/office/drawing/2014/main" id="{8B5A41FF-F088-4AE1-E267-4FBD392F34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13" y="1648447"/>
              <a:ext cx="2155139" cy="3266500"/>
            </a:xfrm>
            <a:prstGeom prst="rect">
              <a:avLst/>
            </a:prstGeom>
            <a:noFill/>
            <a:ln w="19050">
              <a:noFill/>
            </a:ln>
            <a:extLst>
              <a:ext uri="{909E8E84-426E-40DD-AFC4-6F175D3DCCD1}">
                <a14:hiddenFill xmlns:a14="http://schemas.microsoft.com/office/drawing/2010/main">
                  <a:solidFill>
                    <a:srgbClr val="FFFFFF"/>
                  </a:solidFill>
                </a14:hiddenFill>
              </a:ext>
            </a:extLst>
          </p:spPr>
        </p:pic>
        <p:pic>
          <p:nvPicPr>
            <p:cNvPr id="29" name="Picture 18" descr="Free Cup Mug photo and picture">
              <a:extLst>
                <a:ext uri="{FF2B5EF4-FFF2-40B4-BE49-F238E27FC236}">
                  <a16:creationId xmlns:a16="http://schemas.microsoft.com/office/drawing/2014/main" id="{5B5C9429-8195-090F-19DE-477B1ADFC09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6902"/>
            <a:stretch/>
          </p:blipFill>
          <p:spPr bwMode="auto">
            <a:xfrm>
              <a:off x="773411" y="1648446"/>
              <a:ext cx="2112638" cy="3266501"/>
            </a:xfrm>
            <a:prstGeom prst="rect">
              <a:avLst/>
            </a:prstGeom>
            <a:noFill/>
            <a:ln w="19050">
              <a:noFill/>
            </a:ln>
            <a:extLst>
              <a:ext uri="{909E8E84-426E-40DD-AFC4-6F175D3DCCD1}">
                <a14:hiddenFill xmlns:a14="http://schemas.microsoft.com/office/drawing/2010/main">
                  <a:solidFill>
                    <a:srgbClr val="FFFFFF"/>
                  </a:solidFill>
                </a14:hiddenFill>
              </a:ext>
            </a:extLst>
          </p:spPr>
        </p:pic>
        <p:pic>
          <p:nvPicPr>
            <p:cNvPr id="34" name="Picture 20" descr="Free Coffee Americano photo and picture">
              <a:extLst>
                <a:ext uri="{FF2B5EF4-FFF2-40B4-BE49-F238E27FC236}">
                  <a16:creationId xmlns:a16="http://schemas.microsoft.com/office/drawing/2014/main" id="{C7A4581C-2EB4-2841-4AF6-A2CC1E84EC9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0008" t="34403" r="23228" b="8807"/>
            <a:stretch/>
          </p:blipFill>
          <p:spPr bwMode="auto">
            <a:xfrm>
              <a:off x="5797376" y="1648446"/>
              <a:ext cx="2155140" cy="3266497"/>
            </a:xfrm>
            <a:prstGeom prst="rect">
              <a:avLst/>
            </a:prstGeom>
            <a:noFill/>
            <a:ln w="19050">
              <a:noFill/>
            </a:ln>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2D8A4E8B-896A-5A51-70D1-2BC140688FC8}"/>
                </a:ext>
              </a:extLst>
            </p:cNvPr>
            <p:cNvSpPr txBox="1"/>
            <p:nvPr/>
          </p:nvSpPr>
          <p:spPr>
            <a:xfrm>
              <a:off x="773411" y="5074000"/>
              <a:ext cx="2112638" cy="1663709"/>
            </a:xfrm>
            <a:prstGeom prst="rect">
              <a:avLst/>
            </a:prstGeom>
            <a:solidFill>
              <a:srgbClr val="7B4E13"/>
            </a:solidFill>
          </p:spPr>
          <p:txBody>
            <a:bodyPr wrap="square" rtlCol="0">
              <a:spAutoFit/>
            </a:bodyPr>
            <a:lstStyle/>
            <a:p>
              <a:pPr marL="0" marR="0" lvl="0" indent="0" algn="ctr" defTabSz="914400" eaLnBrk="1" fontAlgn="auto" latinLnBrk="0" hangingPunct="1">
                <a:lnSpc>
                  <a:spcPct val="130000"/>
                </a:lnSpc>
                <a:spcBef>
                  <a:spcPts val="0"/>
                </a:spcBef>
                <a:spcAft>
                  <a:spcPts val="0"/>
                </a:spcAft>
                <a:buClrTx/>
                <a:buSzTx/>
                <a:buFontTx/>
                <a:buNone/>
                <a:tabLst/>
                <a:defRPr/>
              </a:pPr>
              <a:r>
                <a:rPr kumimoji="0" lang="en-GB" sz="1100" b="0" i="0" u="none" strike="noStrike" kern="0" cap="none" spc="0" normalizeH="0" baseline="0" noProof="0" dirty="0">
                  <a:ln>
                    <a:noFill/>
                  </a:ln>
                  <a:solidFill>
                    <a:srgbClr val="FFFFEF"/>
                  </a:solidFill>
                  <a:effectLst/>
                  <a:uLnTx/>
                  <a:uFillTx/>
                  <a:latin typeface="ABeeZee"/>
                </a:rPr>
                <a:t>glass cup</a:t>
              </a:r>
            </a:p>
          </p:txBody>
        </p:sp>
        <p:sp>
          <p:nvSpPr>
            <p:cNvPr id="39" name="TextBox 38">
              <a:extLst>
                <a:ext uri="{FF2B5EF4-FFF2-40B4-BE49-F238E27FC236}">
                  <a16:creationId xmlns:a16="http://schemas.microsoft.com/office/drawing/2014/main" id="{23575BCF-087A-AE60-C873-97AAC853826C}"/>
                </a:ext>
              </a:extLst>
            </p:cNvPr>
            <p:cNvSpPr txBox="1"/>
            <p:nvPr/>
          </p:nvSpPr>
          <p:spPr>
            <a:xfrm>
              <a:off x="3276610" y="5074000"/>
              <a:ext cx="2155140" cy="1663709"/>
            </a:xfrm>
            <a:prstGeom prst="rect">
              <a:avLst/>
            </a:prstGeom>
            <a:solidFill>
              <a:srgbClr val="7B4E13"/>
            </a:solidFill>
          </p:spPr>
          <p:txBody>
            <a:bodyPr wrap="square" rtlCol="0">
              <a:spAutoFit/>
            </a:bodyPr>
            <a:lstStyle/>
            <a:p>
              <a:pPr marL="0" marR="0" lvl="0" indent="0" algn="ctr" defTabSz="914400" eaLnBrk="1" fontAlgn="auto" latinLnBrk="0" hangingPunct="1">
                <a:lnSpc>
                  <a:spcPct val="130000"/>
                </a:lnSpc>
                <a:spcBef>
                  <a:spcPts val="0"/>
                </a:spcBef>
                <a:spcAft>
                  <a:spcPts val="0"/>
                </a:spcAft>
                <a:buClrTx/>
                <a:buSzTx/>
                <a:buFontTx/>
                <a:buNone/>
                <a:tabLst/>
                <a:defRPr/>
              </a:pPr>
              <a:r>
                <a:rPr kumimoji="0" lang="en-GB" sz="1100" b="0" i="0" u="none" strike="noStrike" kern="0" cap="none" spc="0" normalizeH="0" baseline="0" noProof="0" dirty="0">
                  <a:ln>
                    <a:noFill/>
                  </a:ln>
                  <a:solidFill>
                    <a:srgbClr val="FFFFEF"/>
                  </a:solidFill>
                  <a:effectLst/>
                  <a:uLnTx/>
                  <a:uFillTx/>
                  <a:latin typeface="ABeeZee"/>
                </a:rPr>
                <a:t>plastic cup</a:t>
              </a:r>
            </a:p>
          </p:txBody>
        </p:sp>
        <p:sp>
          <p:nvSpPr>
            <p:cNvPr id="40" name="TextBox 39">
              <a:extLst>
                <a:ext uri="{FF2B5EF4-FFF2-40B4-BE49-F238E27FC236}">
                  <a16:creationId xmlns:a16="http://schemas.microsoft.com/office/drawing/2014/main" id="{A79E49B7-56B1-582B-D9A5-75F241D12B6A}"/>
                </a:ext>
              </a:extLst>
            </p:cNvPr>
            <p:cNvSpPr txBox="1"/>
            <p:nvPr/>
          </p:nvSpPr>
          <p:spPr>
            <a:xfrm>
              <a:off x="5822311" y="5074000"/>
              <a:ext cx="2155140" cy="1663709"/>
            </a:xfrm>
            <a:prstGeom prst="rect">
              <a:avLst/>
            </a:prstGeom>
            <a:solidFill>
              <a:srgbClr val="7B4E13"/>
            </a:solidFill>
          </p:spPr>
          <p:txBody>
            <a:bodyPr wrap="square" rtlCol="0">
              <a:spAutoFit/>
            </a:bodyPr>
            <a:lstStyle/>
            <a:p>
              <a:pPr marL="0" marR="0" lvl="0" indent="0" algn="ctr" defTabSz="914400" eaLnBrk="1" fontAlgn="auto" latinLnBrk="0" hangingPunct="1">
                <a:lnSpc>
                  <a:spcPct val="130000"/>
                </a:lnSpc>
                <a:spcBef>
                  <a:spcPts val="0"/>
                </a:spcBef>
                <a:spcAft>
                  <a:spcPts val="0"/>
                </a:spcAft>
                <a:buClrTx/>
                <a:buSzTx/>
                <a:buFontTx/>
                <a:buNone/>
                <a:tabLst/>
                <a:defRPr/>
              </a:pPr>
              <a:r>
                <a:rPr kumimoji="0" lang="en-GB" sz="1100" b="0" i="0" u="none" strike="noStrike" kern="0" cap="none" spc="0" normalizeH="0" baseline="0" noProof="0" dirty="0">
                  <a:ln>
                    <a:noFill/>
                  </a:ln>
                  <a:solidFill>
                    <a:srgbClr val="FFFFEF"/>
                  </a:solidFill>
                  <a:effectLst/>
                  <a:uLnTx/>
                  <a:uFillTx/>
                  <a:latin typeface="ABeeZee"/>
                </a:rPr>
                <a:t>paper cup</a:t>
              </a:r>
            </a:p>
          </p:txBody>
        </p:sp>
      </p:grpSp>
      <p:sp>
        <p:nvSpPr>
          <p:cNvPr id="43" name="TextBox 42">
            <a:extLst>
              <a:ext uri="{FF2B5EF4-FFF2-40B4-BE49-F238E27FC236}">
                <a16:creationId xmlns:a16="http://schemas.microsoft.com/office/drawing/2014/main" id="{48BB4FF8-14F8-EF13-B555-B4BD31185AD5}"/>
              </a:ext>
            </a:extLst>
          </p:cNvPr>
          <p:cNvSpPr txBox="1"/>
          <p:nvPr/>
        </p:nvSpPr>
        <p:spPr>
          <a:xfrm>
            <a:off x="96768" y="3459664"/>
            <a:ext cx="5348844" cy="430887"/>
          </a:xfrm>
          <a:prstGeom prst="rect">
            <a:avLst/>
          </a:prstGeom>
          <a:noFill/>
        </p:spPr>
        <p:txBody>
          <a:bodyPr wrap="square">
            <a:spAutoFit/>
          </a:bodyPr>
          <a:lstStyle/>
          <a:p>
            <a:r>
              <a:rPr lang="en-GB" sz="1100" dirty="0">
                <a:solidFill>
                  <a:schemeClr val="bg1"/>
                </a:solidFill>
                <a:latin typeface="ABeeZee" panose="020B0604020202020204" charset="0"/>
              </a:rPr>
              <a:t>Clay ceramics are made by shaping wet clay while it's soft and then heating it to a high temperature and allowing it to cool, which causes it to harden.</a:t>
            </a:r>
            <a:endParaRPr kumimoji="0" lang="en-GB" sz="1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endParaRPr>
          </a:p>
        </p:txBody>
      </p:sp>
      <p:graphicFrame>
        <p:nvGraphicFramePr>
          <p:cNvPr id="140" name="Table 139">
            <a:extLst>
              <a:ext uri="{FF2B5EF4-FFF2-40B4-BE49-F238E27FC236}">
                <a16:creationId xmlns:a16="http://schemas.microsoft.com/office/drawing/2014/main" id="{AB2143BD-A354-2F3D-6B67-D56F1A07B4DF}"/>
              </a:ext>
            </a:extLst>
          </p:cNvPr>
          <p:cNvGraphicFramePr>
            <a:graphicFrameLocks noGrp="1"/>
          </p:cNvGraphicFramePr>
          <p:nvPr>
            <p:extLst>
              <p:ext uri="{D42A27DB-BD31-4B8C-83A1-F6EECF244321}">
                <p14:modId xmlns:p14="http://schemas.microsoft.com/office/powerpoint/2010/main" val="1249656586"/>
              </p:ext>
            </p:extLst>
          </p:nvPr>
        </p:nvGraphicFramePr>
        <p:xfrm>
          <a:off x="220047" y="3949600"/>
          <a:ext cx="5225564" cy="2240280"/>
        </p:xfrm>
        <a:graphic>
          <a:graphicData uri="http://schemas.openxmlformats.org/drawingml/2006/table">
            <a:tbl>
              <a:tblPr firstRow="1" bandRow="1">
                <a:tableStyleId>{5C22544A-7EE6-4342-B048-85BDC9FD1C3A}</a:tableStyleId>
              </a:tblPr>
              <a:tblGrid>
                <a:gridCol w="1924189">
                  <a:extLst>
                    <a:ext uri="{9D8B030D-6E8A-4147-A177-3AD203B41FA5}">
                      <a16:colId xmlns:a16="http://schemas.microsoft.com/office/drawing/2014/main" val="2435194171"/>
                    </a:ext>
                  </a:extLst>
                </a:gridCol>
                <a:gridCol w="3301375">
                  <a:extLst>
                    <a:ext uri="{9D8B030D-6E8A-4147-A177-3AD203B41FA5}">
                      <a16:colId xmlns:a16="http://schemas.microsoft.com/office/drawing/2014/main" val="2245534977"/>
                    </a:ext>
                  </a:extLst>
                </a:gridCol>
              </a:tblGrid>
              <a:tr h="202582">
                <a:tc>
                  <a:txBody>
                    <a:bodyPr/>
                    <a:lstStyle/>
                    <a:p>
                      <a:pPr algn="ctr"/>
                      <a:r>
                        <a:rPr lang="en-GB" sz="1100" dirty="0">
                          <a:solidFill>
                            <a:schemeClr val="bg1"/>
                          </a:solidFill>
                          <a:latin typeface="ABeeZee" panose="020B0604020202020204" charset="0"/>
                        </a:rPr>
                        <a:t>Property</a:t>
                      </a:r>
                    </a:p>
                  </a:txBody>
                  <a:tcPr>
                    <a:solidFill>
                      <a:schemeClr val="tx2"/>
                    </a:solidFill>
                  </a:tcPr>
                </a:tc>
                <a:tc>
                  <a:txBody>
                    <a:bodyPr/>
                    <a:lstStyle/>
                    <a:p>
                      <a:pPr algn="ctr"/>
                      <a:r>
                        <a:rPr lang="en-GB" sz="1100" dirty="0">
                          <a:solidFill>
                            <a:schemeClr val="bg1"/>
                          </a:solidFill>
                          <a:latin typeface="ABeeZee" panose="020B0604020202020204" charset="0"/>
                        </a:rPr>
                        <a:t>Examples of uses</a:t>
                      </a:r>
                    </a:p>
                  </a:txBody>
                  <a:tcPr>
                    <a:solidFill>
                      <a:schemeClr val="tx2"/>
                    </a:solidFill>
                  </a:tcPr>
                </a:tc>
                <a:extLst>
                  <a:ext uri="{0D108BD9-81ED-4DB2-BD59-A6C34878D82A}">
                    <a16:rowId xmlns:a16="http://schemas.microsoft.com/office/drawing/2014/main" val="1157345150"/>
                  </a:ext>
                </a:extLst>
              </a:tr>
              <a:tr h="202582">
                <a:tc>
                  <a:txBody>
                    <a:bodyPr/>
                    <a:lstStyle/>
                    <a:p>
                      <a:r>
                        <a:rPr lang="en-GB" sz="1100" b="1" dirty="0">
                          <a:solidFill>
                            <a:schemeClr val="bg1"/>
                          </a:solidFill>
                          <a:latin typeface="ABeeZee" panose="020B0604020202020204" charset="0"/>
                        </a:rPr>
                        <a:t>hard</a:t>
                      </a:r>
                    </a:p>
                  </a:txBody>
                  <a:tcPr>
                    <a:noFill/>
                  </a:tcPr>
                </a:tc>
                <a:tc>
                  <a:txBody>
                    <a:bodyPr/>
                    <a:lstStyle/>
                    <a:p>
                      <a:r>
                        <a:rPr lang="en-GB" sz="1100" dirty="0">
                          <a:solidFill>
                            <a:schemeClr val="bg1"/>
                          </a:solidFill>
                          <a:latin typeface="ABeeZee" panose="020B0604020202020204" charset="0"/>
                        </a:rPr>
                        <a:t>vases, statues and many other objects </a:t>
                      </a:r>
                    </a:p>
                  </a:txBody>
                  <a:tcPr>
                    <a:noFill/>
                  </a:tcPr>
                </a:tc>
                <a:extLst>
                  <a:ext uri="{0D108BD9-81ED-4DB2-BD59-A6C34878D82A}">
                    <a16:rowId xmlns:a16="http://schemas.microsoft.com/office/drawing/2014/main" val="4204243725"/>
                  </a:ext>
                </a:extLst>
              </a:tr>
              <a:tr h="202582">
                <a:tc>
                  <a:txBody>
                    <a:bodyPr/>
                    <a:lstStyle/>
                    <a:p>
                      <a:r>
                        <a:rPr lang="en-GB" sz="1100" b="1" dirty="0">
                          <a:solidFill>
                            <a:schemeClr val="bg1"/>
                          </a:solidFill>
                          <a:latin typeface="ABeeZee" panose="020B0604020202020204" charset="0"/>
                        </a:rPr>
                        <a:t>strong when compressed</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ABeeZee" panose="020B0604020202020204" charset="0"/>
                        </a:rPr>
                        <a:t>bricks used for building structures</a:t>
                      </a:r>
                    </a:p>
                  </a:txBody>
                  <a:tcPr>
                    <a:noFill/>
                  </a:tcPr>
                </a:tc>
                <a:extLst>
                  <a:ext uri="{0D108BD9-81ED-4DB2-BD59-A6C34878D82A}">
                    <a16:rowId xmlns:a16="http://schemas.microsoft.com/office/drawing/2014/main" val="22265412"/>
                  </a:ext>
                </a:extLst>
              </a:tr>
              <a:tr h="202582">
                <a:tc>
                  <a:txBody>
                    <a:bodyPr/>
                    <a:lstStyle/>
                    <a:p>
                      <a:r>
                        <a:rPr lang="en-GB" sz="1100" b="1" dirty="0">
                          <a:solidFill>
                            <a:schemeClr val="bg1"/>
                          </a:solidFill>
                          <a:latin typeface="ABeeZee" panose="020B0604020202020204" charset="0"/>
                        </a:rPr>
                        <a:t>good electrical insulators </a:t>
                      </a:r>
                    </a:p>
                  </a:txBody>
                  <a:tcPr>
                    <a:noFill/>
                  </a:tcPr>
                </a:tc>
                <a:tc>
                  <a:txBody>
                    <a:bodyPr/>
                    <a:lstStyle/>
                    <a:p>
                      <a:r>
                        <a:rPr lang="en-GB" sz="1100" dirty="0">
                          <a:solidFill>
                            <a:schemeClr val="bg1"/>
                          </a:solidFill>
                          <a:latin typeface="ABeeZee" panose="020B0604020202020204" charset="0"/>
                        </a:rPr>
                        <a:t>outdoor electrical power-line insulators </a:t>
                      </a:r>
                    </a:p>
                  </a:txBody>
                  <a:tcPr>
                    <a:noFill/>
                  </a:tcPr>
                </a:tc>
                <a:extLst>
                  <a:ext uri="{0D108BD9-81ED-4DB2-BD59-A6C34878D82A}">
                    <a16:rowId xmlns:a16="http://schemas.microsoft.com/office/drawing/2014/main" val="2923682123"/>
                  </a:ext>
                </a:extLst>
              </a:tr>
              <a:tr h="202582">
                <a:tc>
                  <a:txBody>
                    <a:bodyPr/>
                    <a:lstStyle/>
                    <a:p>
                      <a:r>
                        <a:rPr lang="en-GB" sz="1100" b="1" dirty="0">
                          <a:solidFill>
                            <a:schemeClr val="bg1"/>
                          </a:solidFill>
                          <a:latin typeface="ABeeZee" panose="020B0604020202020204" charset="0"/>
                        </a:rPr>
                        <a:t>non-reactive with water</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ABeeZee" panose="020B0604020202020204" charset="0"/>
                        </a:rPr>
                        <a:t>mugs and dishes</a:t>
                      </a:r>
                    </a:p>
                  </a:txBody>
                  <a:tcPr>
                    <a:noFill/>
                  </a:tcPr>
                </a:tc>
                <a:extLst>
                  <a:ext uri="{0D108BD9-81ED-4DB2-BD59-A6C34878D82A}">
                    <a16:rowId xmlns:a16="http://schemas.microsoft.com/office/drawing/2014/main" val="2142693702"/>
                  </a:ext>
                </a:extLst>
              </a:tr>
              <a:tr h="202582">
                <a:tc>
                  <a:txBody>
                    <a:bodyPr/>
                    <a:lstStyle/>
                    <a:p>
                      <a:r>
                        <a:rPr lang="en-GB" sz="1100" b="1" dirty="0">
                          <a:solidFill>
                            <a:schemeClr val="bg1"/>
                          </a:solidFill>
                          <a:latin typeface="ABeeZee" panose="020B0604020202020204" charset="0"/>
                        </a:rPr>
                        <a:t>resistant to chemicals</a:t>
                      </a:r>
                    </a:p>
                  </a:txBody>
                  <a:tcPr>
                    <a:noFill/>
                  </a:tcPr>
                </a:tc>
                <a:tc>
                  <a:txBody>
                    <a:bodyPr/>
                    <a:lstStyle/>
                    <a:p>
                      <a:r>
                        <a:rPr lang="en-GB" sz="1100" dirty="0">
                          <a:solidFill>
                            <a:schemeClr val="bg1"/>
                          </a:solidFill>
                          <a:latin typeface="ABeeZee" panose="020B0604020202020204" charset="0"/>
                        </a:rPr>
                        <a:t>kitchen and bathroom tiles</a:t>
                      </a:r>
                    </a:p>
                  </a:txBody>
                  <a:tcPr>
                    <a:noFill/>
                  </a:tcPr>
                </a:tc>
                <a:extLst>
                  <a:ext uri="{0D108BD9-81ED-4DB2-BD59-A6C34878D82A}">
                    <a16:rowId xmlns:a16="http://schemas.microsoft.com/office/drawing/2014/main" val="2085075931"/>
                  </a:ext>
                </a:extLst>
              </a:tr>
              <a:tr h="202582">
                <a:tc>
                  <a:txBody>
                    <a:bodyPr/>
                    <a:lstStyle/>
                    <a:p>
                      <a:r>
                        <a:rPr lang="en-GB" sz="1100" b="1" dirty="0">
                          <a:solidFill>
                            <a:schemeClr val="bg1"/>
                          </a:solidFill>
                          <a:latin typeface="ABeeZee" panose="020B0604020202020204" charset="0"/>
                        </a:rPr>
                        <a:t>high melting points</a:t>
                      </a:r>
                    </a:p>
                  </a:txBody>
                  <a:tcPr>
                    <a:noFill/>
                  </a:tcPr>
                </a:tc>
                <a:tc>
                  <a:txBody>
                    <a:bodyPr/>
                    <a:lstStyle/>
                    <a:p>
                      <a:r>
                        <a:rPr lang="en-GB" sz="1100" dirty="0">
                          <a:solidFill>
                            <a:schemeClr val="bg1"/>
                          </a:solidFill>
                          <a:latin typeface="ABeeZee" panose="020B0604020202020204" charset="0"/>
                        </a:rPr>
                        <a:t>oven baking dishes, jet engine turbine blades</a:t>
                      </a:r>
                    </a:p>
                  </a:txBody>
                  <a:tcPr>
                    <a:noFill/>
                  </a:tcPr>
                </a:tc>
                <a:extLst>
                  <a:ext uri="{0D108BD9-81ED-4DB2-BD59-A6C34878D82A}">
                    <a16:rowId xmlns:a16="http://schemas.microsoft.com/office/drawing/2014/main" val="1094525946"/>
                  </a:ext>
                </a:extLst>
              </a:tr>
              <a:tr h="333664">
                <a:tc gridSpan="2">
                  <a:txBody>
                    <a:bodyPr/>
                    <a:lstStyle/>
                    <a:p>
                      <a:r>
                        <a:rPr lang="en-GB" sz="1100" dirty="0">
                          <a:solidFill>
                            <a:schemeClr val="bg1"/>
                          </a:solidFill>
                          <a:latin typeface="ABeeZee" panose="020B0604020202020204" charset="0"/>
                        </a:rPr>
                        <a:t>Ceramics are </a:t>
                      </a:r>
                      <a:r>
                        <a:rPr lang="en-GB" sz="1100" b="1" dirty="0">
                          <a:solidFill>
                            <a:schemeClr val="bg1"/>
                          </a:solidFill>
                          <a:latin typeface="ABeeZee" panose="020B0604020202020204" charset="0"/>
                        </a:rPr>
                        <a:t>brittle</a:t>
                      </a:r>
                      <a:r>
                        <a:rPr lang="en-GB" sz="1100" dirty="0">
                          <a:solidFill>
                            <a:schemeClr val="bg1"/>
                          </a:solidFill>
                          <a:latin typeface="ABeeZee" panose="020B0604020202020204" charset="0"/>
                        </a:rPr>
                        <a:t>, so they cannot be bent, and they shatter or break when hit, dropped, or if too much force is applied.</a:t>
                      </a:r>
                    </a:p>
                  </a:txBody>
                  <a:tcPr>
                    <a:noFill/>
                  </a:tcPr>
                </a:tc>
                <a:tc hMerge="1">
                  <a:txBody>
                    <a:bodyPr/>
                    <a:lstStyle/>
                    <a:p>
                      <a:endParaRPr lang="en-GB" sz="1100" dirty="0">
                        <a:solidFill>
                          <a:schemeClr val="bg1"/>
                        </a:solidFill>
                        <a:latin typeface="ABeeZee" panose="020B0604020202020204" charset="0"/>
                      </a:endParaRPr>
                    </a:p>
                  </a:txBody>
                  <a:tcPr>
                    <a:noFill/>
                  </a:tcPr>
                </a:tc>
                <a:extLst>
                  <a:ext uri="{0D108BD9-81ED-4DB2-BD59-A6C34878D82A}">
                    <a16:rowId xmlns:a16="http://schemas.microsoft.com/office/drawing/2014/main" val="996204214"/>
                  </a:ext>
                </a:extLst>
              </a:tr>
            </a:tbl>
          </a:graphicData>
        </a:graphic>
      </p:graphicFrame>
      <p:cxnSp>
        <p:nvCxnSpPr>
          <p:cNvPr id="146" name="Straight Connector 145">
            <a:extLst>
              <a:ext uri="{FF2B5EF4-FFF2-40B4-BE49-F238E27FC236}">
                <a16:creationId xmlns:a16="http://schemas.microsoft.com/office/drawing/2014/main" id="{11AD8C23-9F66-51B3-9635-F66A5BEF8FD6}"/>
              </a:ext>
            </a:extLst>
          </p:cNvPr>
          <p:cNvCxnSpPr>
            <a:cxnSpLocks/>
          </p:cNvCxnSpPr>
          <p:nvPr/>
        </p:nvCxnSpPr>
        <p:spPr>
          <a:xfrm>
            <a:off x="5488769" y="688770"/>
            <a:ext cx="0" cy="588792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53" name="TextBox 152">
            <a:extLst>
              <a:ext uri="{FF2B5EF4-FFF2-40B4-BE49-F238E27FC236}">
                <a16:creationId xmlns:a16="http://schemas.microsoft.com/office/drawing/2014/main" id="{4EA620D6-E6C7-51DD-45C3-24BF86CAF1D8}"/>
              </a:ext>
            </a:extLst>
          </p:cNvPr>
          <p:cNvSpPr txBox="1"/>
          <p:nvPr/>
        </p:nvSpPr>
        <p:spPr>
          <a:xfrm>
            <a:off x="5566154" y="770152"/>
            <a:ext cx="4197602"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Polymers</a:t>
            </a:r>
          </a:p>
        </p:txBody>
      </p:sp>
      <p:sp>
        <p:nvSpPr>
          <p:cNvPr id="154" name="TextBox 153">
            <a:extLst>
              <a:ext uri="{FF2B5EF4-FFF2-40B4-BE49-F238E27FC236}">
                <a16:creationId xmlns:a16="http://schemas.microsoft.com/office/drawing/2014/main" id="{5153DCF1-27F3-DF7A-9E97-AC8757632A8C}"/>
              </a:ext>
            </a:extLst>
          </p:cNvPr>
          <p:cNvSpPr txBox="1"/>
          <p:nvPr/>
        </p:nvSpPr>
        <p:spPr>
          <a:xfrm>
            <a:off x="5546768" y="1120307"/>
            <a:ext cx="1677168" cy="769441"/>
          </a:xfrm>
          <a:prstGeom prst="rect">
            <a:avLst/>
          </a:prstGeom>
          <a:noFill/>
        </p:spPr>
        <p:txBody>
          <a:bodyPr wrap="square">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BeeZee" panose="020B0604020202020204" charset="0"/>
                <a:ea typeface="+mn-ea"/>
                <a:cs typeface="+mn-cs"/>
              </a:rPr>
              <a:t>A polymer is a long chain molecule made of repeating units called monomers.</a:t>
            </a:r>
          </a:p>
        </p:txBody>
      </p:sp>
      <p:grpSp>
        <p:nvGrpSpPr>
          <p:cNvPr id="188" name="Group 187">
            <a:extLst>
              <a:ext uri="{FF2B5EF4-FFF2-40B4-BE49-F238E27FC236}">
                <a16:creationId xmlns:a16="http://schemas.microsoft.com/office/drawing/2014/main" id="{C54A0472-8476-495B-1805-B381967095D1}"/>
              </a:ext>
            </a:extLst>
          </p:cNvPr>
          <p:cNvGrpSpPr/>
          <p:nvPr/>
        </p:nvGrpSpPr>
        <p:grpSpPr>
          <a:xfrm>
            <a:off x="7253294" y="978595"/>
            <a:ext cx="2332106" cy="986058"/>
            <a:chOff x="415788" y="1160424"/>
            <a:chExt cx="5505369" cy="2286315"/>
          </a:xfrm>
        </p:grpSpPr>
        <p:grpSp>
          <p:nvGrpSpPr>
            <p:cNvPr id="171" name="Group 170">
              <a:extLst>
                <a:ext uri="{FF2B5EF4-FFF2-40B4-BE49-F238E27FC236}">
                  <a16:creationId xmlns:a16="http://schemas.microsoft.com/office/drawing/2014/main" id="{176F812A-D5D5-CD69-2897-2AAF039F2B0E}"/>
                </a:ext>
              </a:extLst>
            </p:cNvPr>
            <p:cNvGrpSpPr/>
            <p:nvPr/>
          </p:nvGrpSpPr>
          <p:grpSpPr>
            <a:xfrm>
              <a:off x="415788" y="1823146"/>
              <a:ext cx="5505369" cy="398163"/>
              <a:chOff x="401970" y="1554439"/>
              <a:chExt cx="5187041" cy="398163"/>
            </a:xfrm>
          </p:grpSpPr>
          <p:cxnSp>
            <p:nvCxnSpPr>
              <p:cNvPr id="172" name="Straight Connector 171">
                <a:extLst>
                  <a:ext uri="{FF2B5EF4-FFF2-40B4-BE49-F238E27FC236}">
                    <a16:creationId xmlns:a16="http://schemas.microsoft.com/office/drawing/2014/main" id="{5A522714-4E2E-CAD0-6C7D-E9BECC254E71}"/>
                  </a:ext>
                </a:extLst>
              </p:cNvPr>
              <p:cNvCxnSpPr>
                <a:cxnSpLocks/>
              </p:cNvCxnSpPr>
              <p:nvPr/>
            </p:nvCxnSpPr>
            <p:spPr>
              <a:xfrm>
                <a:off x="401970" y="1575736"/>
                <a:ext cx="5187041" cy="14688"/>
              </a:xfrm>
              <a:prstGeom prst="line">
                <a:avLst/>
              </a:prstGeom>
              <a:noFill/>
              <a:ln w="19050" cap="flat" cmpd="sng" algn="ctr">
                <a:solidFill>
                  <a:srgbClr val="7B4E13"/>
                </a:solidFill>
                <a:prstDash val="solid"/>
                <a:miter lim="800000"/>
              </a:ln>
              <a:effectLst/>
            </p:spPr>
          </p:cxnSp>
          <p:cxnSp>
            <p:nvCxnSpPr>
              <p:cNvPr id="173" name="Straight Connector 172">
                <a:extLst>
                  <a:ext uri="{FF2B5EF4-FFF2-40B4-BE49-F238E27FC236}">
                    <a16:creationId xmlns:a16="http://schemas.microsoft.com/office/drawing/2014/main" id="{8E31DF35-4EEE-A259-D17A-9FF66CE94589}"/>
                  </a:ext>
                </a:extLst>
              </p:cNvPr>
              <p:cNvCxnSpPr>
                <a:cxnSpLocks/>
              </p:cNvCxnSpPr>
              <p:nvPr/>
            </p:nvCxnSpPr>
            <p:spPr>
              <a:xfrm>
                <a:off x="5582335" y="1575736"/>
                <a:ext cx="0" cy="376866"/>
              </a:xfrm>
              <a:prstGeom prst="line">
                <a:avLst/>
              </a:prstGeom>
              <a:noFill/>
              <a:ln w="19050" cap="flat" cmpd="sng" algn="ctr">
                <a:solidFill>
                  <a:srgbClr val="7B4E13"/>
                </a:solidFill>
                <a:prstDash val="solid"/>
                <a:miter lim="800000"/>
              </a:ln>
              <a:effectLst/>
            </p:spPr>
          </p:cxnSp>
          <p:cxnSp>
            <p:nvCxnSpPr>
              <p:cNvPr id="174" name="Straight Connector 173">
                <a:extLst>
                  <a:ext uri="{FF2B5EF4-FFF2-40B4-BE49-F238E27FC236}">
                    <a16:creationId xmlns:a16="http://schemas.microsoft.com/office/drawing/2014/main" id="{8BB95A7C-F12C-D835-9B33-E01CF636583F}"/>
                  </a:ext>
                </a:extLst>
              </p:cNvPr>
              <p:cNvCxnSpPr>
                <a:cxnSpLocks/>
              </p:cNvCxnSpPr>
              <p:nvPr/>
            </p:nvCxnSpPr>
            <p:spPr>
              <a:xfrm>
                <a:off x="409719" y="1554439"/>
                <a:ext cx="0" cy="376866"/>
              </a:xfrm>
              <a:prstGeom prst="line">
                <a:avLst/>
              </a:prstGeom>
              <a:noFill/>
              <a:ln w="19050" cap="flat" cmpd="sng" algn="ctr">
                <a:solidFill>
                  <a:srgbClr val="7B4E13"/>
                </a:solidFill>
                <a:prstDash val="solid"/>
                <a:miter lim="800000"/>
              </a:ln>
              <a:effectLst/>
            </p:spPr>
          </p:cxnSp>
        </p:grpSp>
        <p:sp>
          <p:nvSpPr>
            <p:cNvPr id="175" name="TextBox 174">
              <a:extLst>
                <a:ext uri="{FF2B5EF4-FFF2-40B4-BE49-F238E27FC236}">
                  <a16:creationId xmlns:a16="http://schemas.microsoft.com/office/drawing/2014/main" id="{A103B314-502B-470F-E3FE-30E3E14E9C4E}"/>
                </a:ext>
              </a:extLst>
            </p:cNvPr>
            <p:cNvSpPr txBox="1"/>
            <p:nvPr/>
          </p:nvSpPr>
          <p:spPr>
            <a:xfrm>
              <a:off x="2292266" y="1160424"/>
              <a:ext cx="1823631" cy="545219"/>
            </a:xfrm>
            <a:prstGeom prst="rect">
              <a:avLst/>
            </a:prstGeom>
            <a:noFill/>
            <a:ln w="19050">
              <a:noFill/>
            </a:ln>
          </p:spPr>
          <p:txBody>
            <a:bodyPr wrap="square" rtlCol="0">
              <a:spAutoFit/>
            </a:bodyPr>
            <a:lstStyle/>
            <a:p>
              <a:pPr algn="ctr">
                <a:lnSpc>
                  <a:spcPct val="130000"/>
                </a:lnSpc>
              </a:pPr>
              <a:r>
                <a:rPr lang="en-GB" sz="1100" dirty="0">
                  <a:solidFill>
                    <a:schemeClr val="bg1"/>
                  </a:solidFill>
                  <a:latin typeface="ABeeZee"/>
                </a:rPr>
                <a:t>polymer</a:t>
              </a:r>
            </a:p>
          </p:txBody>
        </p:sp>
        <p:grpSp>
          <p:nvGrpSpPr>
            <p:cNvPr id="176" name="Group 175">
              <a:extLst>
                <a:ext uri="{FF2B5EF4-FFF2-40B4-BE49-F238E27FC236}">
                  <a16:creationId xmlns:a16="http://schemas.microsoft.com/office/drawing/2014/main" id="{F9FDC816-8778-E093-4233-986946616D9F}"/>
                </a:ext>
              </a:extLst>
            </p:cNvPr>
            <p:cNvGrpSpPr/>
            <p:nvPr/>
          </p:nvGrpSpPr>
          <p:grpSpPr>
            <a:xfrm>
              <a:off x="562834" y="2121966"/>
              <a:ext cx="5265597" cy="698634"/>
              <a:chOff x="614946" y="2306308"/>
              <a:chExt cx="5674794" cy="752926"/>
            </a:xfrm>
          </p:grpSpPr>
          <p:cxnSp>
            <p:nvCxnSpPr>
              <p:cNvPr id="177" name="Straight Connector 176">
                <a:extLst>
                  <a:ext uri="{FF2B5EF4-FFF2-40B4-BE49-F238E27FC236}">
                    <a16:creationId xmlns:a16="http://schemas.microsoft.com/office/drawing/2014/main" id="{79AF60A8-71D4-A9D1-D1B8-0796B1640A72}"/>
                  </a:ext>
                </a:extLst>
              </p:cNvPr>
              <p:cNvCxnSpPr>
                <a:cxnSpLocks/>
              </p:cNvCxnSpPr>
              <p:nvPr/>
            </p:nvCxnSpPr>
            <p:spPr>
              <a:xfrm>
                <a:off x="614946" y="2665992"/>
                <a:ext cx="5674794" cy="21145"/>
              </a:xfrm>
              <a:prstGeom prst="line">
                <a:avLst/>
              </a:prstGeom>
              <a:noFill/>
              <a:ln w="19050" cap="flat" cmpd="sng" algn="ctr">
                <a:solidFill>
                  <a:srgbClr val="8262A6"/>
                </a:solidFill>
                <a:prstDash val="solid"/>
                <a:miter lim="800000"/>
              </a:ln>
              <a:effectLst/>
            </p:spPr>
          </p:cxnSp>
          <p:sp>
            <p:nvSpPr>
              <p:cNvPr id="179" name="Oval 178">
                <a:extLst>
                  <a:ext uri="{FF2B5EF4-FFF2-40B4-BE49-F238E27FC236}">
                    <a16:creationId xmlns:a16="http://schemas.microsoft.com/office/drawing/2014/main" id="{D3079636-C767-B9F7-7286-1492673D0FA5}"/>
                  </a:ext>
                </a:extLst>
              </p:cNvPr>
              <p:cNvSpPr/>
              <p:nvPr/>
            </p:nvSpPr>
            <p:spPr>
              <a:xfrm>
                <a:off x="780694" y="2306308"/>
                <a:ext cx="716419" cy="703824"/>
              </a:xfrm>
              <a:prstGeom prst="ellipse">
                <a:avLst/>
              </a:prstGeom>
              <a:solidFill>
                <a:srgbClr val="8262A6">
                  <a:lumMod val="60000"/>
                  <a:lumOff val="40000"/>
                </a:srgbClr>
              </a:solidFill>
              <a:ln w="19050" cap="flat" cmpd="sng" algn="ctr">
                <a:solidFill>
                  <a:srgbClr val="4E83BE">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a:ln>
                    <a:noFill/>
                  </a:ln>
                  <a:solidFill>
                    <a:schemeClr val="bg1"/>
                  </a:solidFill>
                  <a:effectLst/>
                  <a:uLnTx/>
                  <a:uFillTx/>
                  <a:latin typeface="ABeeZee"/>
                  <a:ea typeface="+mn-ea"/>
                  <a:cs typeface="+mn-cs"/>
                </a:endParaRPr>
              </a:p>
            </p:txBody>
          </p:sp>
          <p:sp>
            <p:nvSpPr>
              <p:cNvPr id="180" name="Oval 179">
                <a:extLst>
                  <a:ext uri="{FF2B5EF4-FFF2-40B4-BE49-F238E27FC236}">
                    <a16:creationId xmlns:a16="http://schemas.microsoft.com/office/drawing/2014/main" id="{204F1D21-D094-42F0-3BF4-467A7091F01F}"/>
                  </a:ext>
                </a:extLst>
              </p:cNvPr>
              <p:cNvSpPr/>
              <p:nvPr/>
            </p:nvSpPr>
            <p:spPr>
              <a:xfrm>
                <a:off x="1704278" y="2318405"/>
                <a:ext cx="716419" cy="703824"/>
              </a:xfrm>
              <a:prstGeom prst="ellipse">
                <a:avLst/>
              </a:prstGeom>
              <a:solidFill>
                <a:srgbClr val="8262A6">
                  <a:lumMod val="60000"/>
                  <a:lumOff val="40000"/>
                </a:srgbClr>
              </a:solidFill>
              <a:ln w="19050" cap="flat" cmpd="sng" algn="ctr">
                <a:solidFill>
                  <a:srgbClr val="4E83BE">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a:ln>
                    <a:noFill/>
                  </a:ln>
                  <a:solidFill>
                    <a:schemeClr val="bg1"/>
                  </a:solidFill>
                  <a:effectLst/>
                  <a:uLnTx/>
                  <a:uFillTx/>
                  <a:latin typeface="ABeeZee"/>
                  <a:ea typeface="+mn-ea"/>
                  <a:cs typeface="+mn-cs"/>
                </a:endParaRPr>
              </a:p>
            </p:txBody>
          </p:sp>
          <p:sp>
            <p:nvSpPr>
              <p:cNvPr id="181" name="Oval 180">
                <a:extLst>
                  <a:ext uri="{FF2B5EF4-FFF2-40B4-BE49-F238E27FC236}">
                    <a16:creationId xmlns:a16="http://schemas.microsoft.com/office/drawing/2014/main" id="{DDFAC047-691F-8C2F-6007-14CB36675481}"/>
                  </a:ext>
                </a:extLst>
              </p:cNvPr>
              <p:cNvSpPr/>
              <p:nvPr/>
            </p:nvSpPr>
            <p:spPr>
              <a:xfrm>
                <a:off x="2629074" y="2328051"/>
                <a:ext cx="716419" cy="703824"/>
              </a:xfrm>
              <a:prstGeom prst="ellipse">
                <a:avLst/>
              </a:prstGeom>
              <a:solidFill>
                <a:srgbClr val="8262A6">
                  <a:lumMod val="60000"/>
                  <a:lumOff val="40000"/>
                </a:srgbClr>
              </a:solidFill>
              <a:ln w="19050" cap="flat" cmpd="sng" algn="ctr">
                <a:solidFill>
                  <a:srgbClr val="4E83BE">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a:ln>
                    <a:noFill/>
                  </a:ln>
                  <a:solidFill>
                    <a:schemeClr val="bg1"/>
                  </a:solidFill>
                  <a:effectLst/>
                  <a:uLnTx/>
                  <a:uFillTx/>
                  <a:latin typeface="ABeeZee"/>
                  <a:ea typeface="+mn-ea"/>
                  <a:cs typeface="+mn-cs"/>
                </a:endParaRPr>
              </a:p>
            </p:txBody>
          </p:sp>
          <p:sp>
            <p:nvSpPr>
              <p:cNvPr id="183" name="Oval 182">
                <a:extLst>
                  <a:ext uri="{FF2B5EF4-FFF2-40B4-BE49-F238E27FC236}">
                    <a16:creationId xmlns:a16="http://schemas.microsoft.com/office/drawing/2014/main" id="{D5F94B3B-7E85-5634-C672-DC1D716C9CAF}"/>
                  </a:ext>
                </a:extLst>
              </p:cNvPr>
              <p:cNvSpPr/>
              <p:nvPr/>
            </p:nvSpPr>
            <p:spPr>
              <a:xfrm>
                <a:off x="3552658" y="2340148"/>
                <a:ext cx="716419" cy="703824"/>
              </a:xfrm>
              <a:prstGeom prst="ellipse">
                <a:avLst/>
              </a:prstGeom>
              <a:solidFill>
                <a:srgbClr val="8262A6">
                  <a:lumMod val="60000"/>
                  <a:lumOff val="40000"/>
                </a:srgbClr>
              </a:solidFill>
              <a:ln w="19050" cap="flat" cmpd="sng" algn="ctr">
                <a:solidFill>
                  <a:srgbClr val="4E83BE">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a:ln>
                    <a:noFill/>
                  </a:ln>
                  <a:solidFill>
                    <a:schemeClr val="bg1"/>
                  </a:solidFill>
                  <a:effectLst/>
                  <a:uLnTx/>
                  <a:uFillTx/>
                  <a:latin typeface="ABeeZee"/>
                  <a:ea typeface="+mn-ea"/>
                  <a:cs typeface="+mn-cs"/>
                </a:endParaRPr>
              </a:p>
            </p:txBody>
          </p:sp>
          <p:sp>
            <p:nvSpPr>
              <p:cNvPr id="184" name="Oval 183">
                <a:extLst>
                  <a:ext uri="{FF2B5EF4-FFF2-40B4-BE49-F238E27FC236}">
                    <a16:creationId xmlns:a16="http://schemas.microsoft.com/office/drawing/2014/main" id="{94D69FB6-0DBD-2051-380D-46C6242ACF82}"/>
                  </a:ext>
                </a:extLst>
              </p:cNvPr>
              <p:cNvSpPr/>
              <p:nvPr/>
            </p:nvSpPr>
            <p:spPr>
              <a:xfrm>
                <a:off x="4444121" y="2343313"/>
                <a:ext cx="716419" cy="703824"/>
              </a:xfrm>
              <a:prstGeom prst="ellipse">
                <a:avLst/>
              </a:prstGeom>
              <a:solidFill>
                <a:srgbClr val="8262A6">
                  <a:lumMod val="60000"/>
                  <a:lumOff val="40000"/>
                </a:srgbClr>
              </a:solidFill>
              <a:ln w="19050" cap="flat" cmpd="sng" algn="ctr">
                <a:solidFill>
                  <a:srgbClr val="4E83BE">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a:ln>
                    <a:noFill/>
                  </a:ln>
                  <a:solidFill>
                    <a:schemeClr val="bg1"/>
                  </a:solidFill>
                  <a:effectLst/>
                  <a:uLnTx/>
                  <a:uFillTx/>
                  <a:latin typeface="ABeeZee"/>
                  <a:ea typeface="+mn-ea"/>
                  <a:cs typeface="+mn-cs"/>
                </a:endParaRPr>
              </a:p>
            </p:txBody>
          </p:sp>
          <p:sp>
            <p:nvSpPr>
              <p:cNvPr id="185" name="Oval 184">
                <a:extLst>
                  <a:ext uri="{FF2B5EF4-FFF2-40B4-BE49-F238E27FC236}">
                    <a16:creationId xmlns:a16="http://schemas.microsoft.com/office/drawing/2014/main" id="{083A0712-D23D-3DAA-80A9-D51C5EC40E17}"/>
                  </a:ext>
                </a:extLst>
              </p:cNvPr>
              <p:cNvSpPr/>
              <p:nvPr/>
            </p:nvSpPr>
            <p:spPr>
              <a:xfrm>
                <a:off x="5367705" y="2355410"/>
                <a:ext cx="716419" cy="703824"/>
              </a:xfrm>
              <a:prstGeom prst="ellipse">
                <a:avLst/>
              </a:prstGeom>
              <a:solidFill>
                <a:srgbClr val="8262A6">
                  <a:lumMod val="60000"/>
                  <a:lumOff val="40000"/>
                </a:srgbClr>
              </a:solidFill>
              <a:ln w="19050" cap="flat" cmpd="sng" algn="ctr">
                <a:solidFill>
                  <a:srgbClr val="4E83BE">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a:ln>
                    <a:noFill/>
                  </a:ln>
                  <a:solidFill>
                    <a:schemeClr val="bg1"/>
                  </a:solidFill>
                  <a:effectLst/>
                  <a:uLnTx/>
                  <a:uFillTx/>
                  <a:latin typeface="ABeeZee"/>
                  <a:ea typeface="+mn-ea"/>
                  <a:cs typeface="+mn-cs"/>
                </a:endParaRPr>
              </a:p>
            </p:txBody>
          </p:sp>
        </p:grpSp>
        <p:sp>
          <p:nvSpPr>
            <p:cNvPr id="186" name="Rectangle 185">
              <a:extLst>
                <a:ext uri="{FF2B5EF4-FFF2-40B4-BE49-F238E27FC236}">
                  <a16:creationId xmlns:a16="http://schemas.microsoft.com/office/drawing/2014/main" id="{45271BB4-A20C-2E74-175E-014349FD7679}"/>
                </a:ext>
              </a:extLst>
            </p:cNvPr>
            <p:cNvSpPr/>
            <p:nvPr/>
          </p:nvSpPr>
          <p:spPr>
            <a:xfrm>
              <a:off x="3215441" y="2091154"/>
              <a:ext cx="828521" cy="776950"/>
            </a:xfrm>
            <a:prstGeom prst="rect">
              <a:avLst/>
            </a:prstGeom>
            <a:solidFill>
              <a:srgbClr val="D17E3F">
                <a:alpha val="25882"/>
              </a:srgbClr>
            </a:solidFill>
            <a:ln w="19050" cap="flat" cmpd="sng" algn="ctr">
              <a:solidFill>
                <a:srgbClr val="D17E3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a:ln>
                  <a:noFill/>
                </a:ln>
                <a:solidFill>
                  <a:schemeClr val="bg1"/>
                </a:solidFill>
                <a:effectLst/>
                <a:uLnTx/>
                <a:uFillTx/>
                <a:latin typeface="ABeeZee"/>
                <a:ea typeface="+mn-ea"/>
                <a:cs typeface="+mn-cs"/>
              </a:endParaRPr>
            </a:p>
          </p:txBody>
        </p:sp>
        <p:sp>
          <p:nvSpPr>
            <p:cNvPr id="187" name="TextBox 186">
              <a:extLst>
                <a:ext uri="{FF2B5EF4-FFF2-40B4-BE49-F238E27FC236}">
                  <a16:creationId xmlns:a16="http://schemas.microsoft.com/office/drawing/2014/main" id="{6CC2838F-5D90-96CC-64A4-F81E05AD3093}"/>
                </a:ext>
              </a:extLst>
            </p:cNvPr>
            <p:cNvSpPr txBox="1"/>
            <p:nvPr/>
          </p:nvSpPr>
          <p:spPr>
            <a:xfrm>
              <a:off x="2650328" y="2762997"/>
              <a:ext cx="2130328" cy="683742"/>
            </a:xfrm>
            <a:prstGeom prst="rect">
              <a:avLst/>
            </a:prstGeom>
            <a:noFill/>
            <a:ln w="19050">
              <a:noFill/>
            </a:ln>
          </p:spPr>
          <p:txBody>
            <a:bodyPr wrap="square" rtlCol="0">
              <a:spAutoFit/>
            </a:bodyPr>
            <a:lstStyle/>
            <a:p>
              <a:pPr algn="ctr">
                <a:lnSpc>
                  <a:spcPct val="130000"/>
                </a:lnSpc>
              </a:pPr>
              <a:r>
                <a:rPr lang="en-GB" sz="1100" dirty="0">
                  <a:solidFill>
                    <a:schemeClr val="bg1"/>
                  </a:solidFill>
                  <a:latin typeface="ABeeZee"/>
                </a:rPr>
                <a:t>monomer</a:t>
              </a:r>
            </a:p>
          </p:txBody>
        </p:sp>
      </p:grpSp>
      <p:sp>
        <p:nvSpPr>
          <p:cNvPr id="192" name="TextBox 191">
            <a:extLst>
              <a:ext uri="{FF2B5EF4-FFF2-40B4-BE49-F238E27FC236}">
                <a16:creationId xmlns:a16="http://schemas.microsoft.com/office/drawing/2014/main" id="{9A56246D-12F6-6840-B947-D835E75B0102}"/>
              </a:ext>
            </a:extLst>
          </p:cNvPr>
          <p:cNvSpPr txBox="1"/>
          <p:nvPr/>
        </p:nvSpPr>
        <p:spPr>
          <a:xfrm>
            <a:off x="5544658" y="1911507"/>
            <a:ext cx="4406967" cy="261610"/>
          </a:xfrm>
          <a:prstGeom prst="rect">
            <a:avLst/>
          </a:prstGeom>
          <a:noFill/>
        </p:spPr>
        <p:txBody>
          <a:bodyPr wrap="square">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black"/>
                </a:solidFill>
                <a:effectLst/>
                <a:uLnTx/>
                <a:uFillTx/>
                <a:latin typeface="ABeeZee" panose="020B0604020202020204" charset="0"/>
                <a:ea typeface="+mn-ea"/>
                <a:cs typeface="+mn-cs"/>
              </a:rPr>
              <a:t>Polymerisation</a:t>
            </a:r>
            <a:r>
              <a:rPr kumimoji="0" lang="en-GB" sz="1100" b="0" i="0" u="none" strike="noStrike" kern="0" cap="none" spc="0" normalizeH="0" baseline="0" noProof="0" dirty="0">
                <a:ln>
                  <a:noFill/>
                </a:ln>
                <a:solidFill>
                  <a:prstClr val="black"/>
                </a:solidFill>
                <a:effectLst/>
                <a:uLnTx/>
                <a:uFillTx/>
                <a:latin typeface="ABeeZee" panose="020B0604020202020204" charset="0"/>
                <a:ea typeface="+mn-ea"/>
                <a:cs typeface="+mn-cs"/>
              </a:rPr>
              <a:t> is the joining of monomers to form polymers.</a:t>
            </a:r>
          </a:p>
        </p:txBody>
      </p:sp>
      <p:sp>
        <p:nvSpPr>
          <p:cNvPr id="197" name="TextBox 196">
            <a:extLst>
              <a:ext uri="{FF2B5EF4-FFF2-40B4-BE49-F238E27FC236}">
                <a16:creationId xmlns:a16="http://schemas.microsoft.com/office/drawing/2014/main" id="{B0E5B337-368C-B1FF-A884-69CA24168DB0}"/>
              </a:ext>
            </a:extLst>
          </p:cNvPr>
          <p:cNvSpPr txBox="1"/>
          <p:nvPr/>
        </p:nvSpPr>
        <p:spPr>
          <a:xfrm>
            <a:off x="5544659" y="2195643"/>
            <a:ext cx="4264574" cy="1277273"/>
          </a:xfrm>
          <a:prstGeom prst="rect">
            <a:avLst/>
          </a:prstGeom>
          <a:noFill/>
        </p:spPr>
        <p:txBody>
          <a:bodyPr wrap="square">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black"/>
                </a:solidFill>
                <a:effectLst/>
                <a:uLnTx/>
                <a:uFillTx/>
                <a:latin typeface="ABeeZee" panose="020B0604020202020204" charset="0"/>
                <a:ea typeface="+mn-ea"/>
                <a:cs typeface="+mn-cs"/>
              </a:rPr>
              <a:t>Natural polymers </a:t>
            </a:r>
            <a:r>
              <a:rPr kumimoji="0" lang="en-GB" sz="1100" b="0" i="0" u="none" strike="noStrike" kern="0" cap="none" spc="0" normalizeH="0" baseline="0" noProof="0" dirty="0">
                <a:ln>
                  <a:noFill/>
                </a:ln>
                <a:solidFill>
                  <a:prstClr val="black"/>
                </a:solidFill>
                <a:effectLst/>
                <a:uLnTx/>
                <a:uFillTx/>
                <a:latin typeface="ABeeZee" panose="020B0604020202020204" charset="0"/>
                <a:ea typeface="+mn-ea"/>
                <a:cs typeface="+mn-cs"/>
              </a:rPr>
              <a:t>occur naturally and are found in plants and animals e.g. cellulose in plant cell walls, starch in potatoes, wool from sheep, chitin that forms exoskeletons.</a:t>
            </a:r>
          </a:p>
          <a:p>
            <a:pPr marL="0" marR="0" lvl="0" indent="0" algn="l" defTabSz="74295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black"/>
              </a:solidFill>
              <a:effectLst/>
              <a:uLnTx/>
              <a:uFillTx/>
              <a:latin typeface="ABeeZee" panose="020B0604020202020204" charset="0"/>
              <a:ea typeface="+mn-ea"/>
              <a:cs typeface="+mn-cs"/>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black"/>
                </a:solidFill>
                <a:effectLst/>
                <a:uLnTx/>
                <a:uFillTx/>
                <a:latin typeface="ABeeZee" panose="020B0604020202020204" charset="0"/>
                <a:ea typeface="+mn-ea"/>
                <a:cs typeface="+mn-cs"/>
              </a:rPr>
              <a:t>Synthetic polymers </a:t>
            </a:r>
            <a:r>
              <a:rPr kumimoji="0" lang="en-GB" sz="1100" i="0" u="none" strike="noStrike" kern="0" cap="none" spc="0" normalizeH="0" baseline="0" noProof="0" dirty="0">
                <a:ln>
                  <a:noFill/>
                </a:ln>
                <a:solidFill>
                  <a:prstClr val="black"/>
                </a:solidFill>
                <a:effectLst/>
                <a:uLnTx/>
                <a:uFillTx/>
                <a:latin typeface="ABeeZee" panose="020B0604020202020204" charset="0"/>
                <a:ea typeface="+mn-ea"/>
                <a:cs typeface="+mn-cs"/>
              </a:rPr>
              <a:t>are</a:t>
            </a:r>
            <a:r>
              <a:rPr kumimoji="0" lang="en-GB" sz="1100" b="1" i="0" u="none" strike="noStrike" kern="0" cap="none" spc="0" normalizeH="0" baseline="0" noProof="0" dirty="0">
                <a:ln>
                  <a:noFill/>
                </a:ln>
                <a:solidFill>
                  <a:prstClr val="black"/>
                </a:solidFill>
                <a:effectLst/>
                <a:uLnTx/>
                <a:uFillTx/>
                <a:latin typeface="ABeeZee" panose="020B0604020202020204" charset="0"/>
                <a:ea typeface="+mn-ea"/>
                <a:cs typeface="+mn-cs"/>
              </a:rPr>
              <a:t> </a:t>
            </a:r>
            <a:r>
              <a:rPr kumimoji="0" lang="en-GB" sz="1100" b="0" i="0" u="none" strike="noStrike" kern="0" cap="none" spc="0" normalizeH="0" baseline="0" noProof="0" dirty="0">
                <a:ln>
                  <a:noFill/>
                </a:ln>
                <a:solidFill>
                  <a:prstClr val="black"/>
                </a:solidFill>
                <a:effectLst/>
                <a:uLnTx/>
                <a:uFillTx/>
                <a:latin typeface="ABeeZee" panose="020B0604020202020204" charset="0"/>
                <a:ea typeface="+mn-ea"/>
                <a:cs typeface="+mn-cs"/>
              </a:rPr>
              <a:t>manufactured using chemicals taken from crude oil e.g. polyester and nylon used in clothing, PVC used to make rain gutters, polyethene used for plastic bags.</a:t>
            </a:r>
          </a:p>
        </p:txBody>
      </p:sp>
      <p:sp>
        <p:nvSpPr>
          <p:cNvPr id="199" name="TextBox 198">
            <a:extLst>
              <a:ext uri="{FF2B5EF4-FFF2-40B4-BE49-F238E27FC236}">
                <a16:creationId xmlns:a16="http://schemas.microsoft.com/office/drawing/2014/main" id="{0F0DA7AD-90A8-DADF-B364-CC7A1101A3AD}"/>
              </a:ext>
            </a:extLst>
          </p:cNvPr>
          <p:cNvSpPr txBox="1"/>
          <p:nvPr/>
        </p:nvSpPr>
        <p:spPr>
          <a:xfrm>
            <a:off x="5543967" y="3492965"/>
            <a:ext cx="4264573" cy="1107996"/>
          </a:xfrm>
          <a:prstGeom prst="rect">
            <a:avLst/>
          </a:prstGeom>
          <a:solidFill>
            <a:schemeClr val="tx1">
              <a:lumMod val="95000"/>
            </a:schemeClr>
          </a:solidFill>
          <a:ln w="12700">
            <a:solidFill>
              <a:schemeClr val="bg1"/>
            </a:solidFill>
          </a:ln>
        </p:spPr>
        <p:txBody>
          <a:bodyPr wrap="square">
            <a:spAutoFit/>
          </a:bodyPr>
          <a:lstStyle/>
          <a:p>
            <a:r>
              <a:rPr lang="en-GB" sz="1100" dirty="0">
                <a:solidFill>
                  <a:schemeClr val="bg1"/>
                </a:solidFill>
                <a:latin typeface="ABeeZee" panose="020B0604020202020204" charset="0"/>
              </a:rPr>
              <a:t>An increased population increases demand for resources and raw materials. Raw materials, which are natural resources that are used to make other things, are running out e.g. crude oil used to manufacture synthetic polymers.</a:t>
            </a:r>
          </a:p>
          <a:p>
            <a:r>
              <a:rPr lang="en-GB" sz="1100" dirty="0">
                <a:solidFill>
                  <a:schemeClr val="bg1"/>
                </a:solidFill>
                <a:latin typeface="ABeeZee" panose="020B0604020202020204" charset="0"/>
              </a:rPr>
              <a:t>Competition for and the reduction of raw materials like crude oil has ethical, social, economic and political consequences.  </a:t>
            </a:r>
          </a:p>
        </p:txBody>
      </p:sp>
      <p:sp>
        <p:nvSpPr>
          <p:cNvPr id="202" name="TextBox 201">
            <a:extLst>
              <a:ext uri="{FF2B5EF4-FFF2-40B4-BE49-F238E27FC236}">
                <a16:creationId xmlns:a16="http://schemas.microsoft.com/office/drawing/2014/main" id="{91AB5C52-C6D9-CB4B-4373-861251671A52}"/>
              </a:ext>
            </a:extLst>
          </p:cNvPr>
          <p:cNvSpPr txBox="1"/>
          <p:nvPr/>
        </p:nvSpPr>
        <p:spPr>
          <a:xfrm>
            <a:off x="5565613" y="4621010"/>
            <a:ext cx="4222666" cy="430887"/>
          </a:xfrm>
          <a:prstGeom prst="rect">
            <a:avLst/>
          </a:prstGeom>
          <a:noFill/>
        </p:spPr>
        <p:txBody>
          <a:bodyPr wrap="square">
            <a:spAutoFit/>
          </a:bodyPr>
          <a:lstStyle/>
          <a:p>
            <a:r>
              <a:rPr lang="en-GB" sz="1100" b="0" i="0" dirty="0">
                <a:solidFill>
                  <a:schemeClr val="bg1"/>
                </a:solidFill>
                <a:effectLst/>
                <a:latin typeface="ABeeZee" panose="020B0604020202020204" charset="0"/>
              </a:rPr>
              <a:t>Polymers have common properties, like being in the solid state at room temperature. </a:t>
            </a:r>
            <a:endParaRPr lang="en-GB" sz="1100" b="1" i="0" dirty="0">
              <a:solidFill>
                <a:schemeClr val="bg1"/>
              </a:solidFill>
              <a:effectLst/>
              <a:latin typeface="ABeeZee" panose="020B0604020202020204" charset="0"/>
            </a:endParaRPr>
          </a:p>
        </p:txBody>
      </p:sp>
      <p:graphicFrame>
        <p:nvGraphicFramePr>
          <p:cNvPr id="203" name="Table 202">
            <a:extLst>
              <a:ext uri="{FF2B5EF4-FFF2-40B4-BE49-F238E27FC236}">
                <a16:creationId xmlns:a16="http://schemas.microsoft.com/office/drawing/2014/main" id="{544EC0A1-735A-CAB8-882A-465E1B965507}"/>
              </a:ext>
            </a:extLst>
          </p:cNvPr>
          <p:cNvGraphicFramePr>
            <a:graphicFrameLocks noGrp="1"/>
          </p:cNvGraphicFramePr>
          <p:nvPr>
            <p:extLst>
              <p:ext uri="{D42A27DB-BD31-4B8C-83A1-F6EECF244321}">
                <p14:modId xmlns:p14="http://schemas.microsoft.com/office/powerpoint/2010/main" val="3362347524"/>
              </p:ext>
            </p:extLst>
          </p:nvPr>
        </p:nvGraphicFramePr>
        <p:xfrm>
          <a:off x="5548806" y="5124653"/>
          <a:ext cx="4260425" cy="1295400"/>
        </p:xfrm>
        <a:graphic>
          <a:graphicData uri="http://schemas.openxmlformats.org/drawingml/2006/table">
            <a:tbl>
              <a:tblPr firstRow="1" bandRow="1">
                <a:tableStyleId>{5C22544A-7EE6-4342-B048-85BDC9FD1C3A}</a:tableStyleId>
              </a:tblPr>
              <a:tblGrid>
                <a:gridCol w="1954922">
                  <a:extLst>
                    <a:ext uri="{9D8B030D-6E8A-4147-A177-3AD203B41FA5}">
                      <a16:colId xmlns:a16="http://schemas.microsoft.com/office/drawing/2014/main" val="2435194171"/>
                    </a:ext>
                  </a:extLst>
                </a:gridCol>
                <a:gridCol w="2305503">
                  <a:extLst>
                    <a:ext uri="{9D8B030D-6E8A-4147-A177-3AD203B41FA5}">
                      <a16:colId xmlns:a16="http://schemas.microsoft.com/office/drawing/2014/main" val="2245534977"/>
                    </a:ext>
                  </a:extLst>
                </a:gridCol>
              </a:tblGrid>
              <a:tr h="202582">
                <a:tc>
                  <a:txBody>
                    <a:bodyPr/>
                    <a:lstStyle/>
                    <a:p>
                      <a:pPr algn="ctr"/>
                      <a:r>
                        <a:rPr lang="en-GB" sz="1100" dirty="0">
                          <a:solidFill>
                            <a:schemeClr val="bg1"/>
                          </a:solidFill>
                          <a:latin typeface="ABeeZee" panose="020B0604020202020204" charset="0"/>
                        </a:rPr>
                        <a:t>Property</a:t>
                      </a:r>
                    </a:p>
                  </a:txBody>
                  <a:tcPr>
                    <a:solidFill>
                      <a:schemeClr val="tx2"/>
                    </a:solidFill>
                  </a:tcPr>
                </a:tc>
                <a:tc>
                  <a:txBody>
                    <a:bodyPr/>
                    <a:lstStyle/>
                    <a:p>
                      <a:pPr algn="ctr"/>
                      <a:r>
                        <a:rPr lang="en-GB" sz="1100" dirty="0">
                          <a:solidFill>
                            <a:schemeClr val="bg1"/>
                          </a:solidFill>
                          <a:latin typeface="ABeeZee" panose="020B0604020202020204" charset="0"/>
                        </a:rPr>
                        <a:t>Examples of uses</a:t>
                      </a:r>
                    </a:p>
                  </a:txBody>
                  <a:tcPr>
                    <a:solidFill>
                      <a:schemeClr val="tx2"/>
                    </a:solidFill>
                  </a:tcPr>
                </a:tc>
                <a:extLst>
                  <a:ext uri="{0D108BD9-81ED-4DB2-BD59-A6C34878D82A}">
                    <a16:rowId xmlns:a16="http://schemas.microsoft.com/office/drawing/2014/main" val="1157345150"/>
                  </a:ext>
                </a:extLst>
              </a:tr>
              <a:tr h="2025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ABeeZee" panose="020B0604020202020204" charset="0"/>
                        </a:rPr>
                        <a:t>good electrical insulators </a:t>
                      </a:r>
                    </a:p>
                  </a:txBody>
                  <a:tcPr>
                    <a:noFill/>
                  </a:tcPr>
                </a:tc>
                <a:tc>
                  <a:txBody>
                    <a:bodyPr/>
                    <a:lstStyle/>
                    <a:p>
                      <a:r>
                        <a:rPr lang="en-GB" sz="1100" dirty="0">
                          <a:solidFill>
                            <a:schemeClr val="bg1"/>
                          </a:solidFill>
                          <a:latin typeface="ABeeZee" panose="020B0604020202020204" charset="0"/>
                        </a:rPr>
                        <a:t>casing around electrical wires</a:t>
                      </a:r>
                    </a:p>
                  </a:txBody>
                  <a:tcPr>
                    <a:noFill/>
                  </a:tcPr>
                </a:tc>
                <a:extLst>
                  <a:ext uri="{0D108BD9-81ED-4DB2-BD59-A6C34878D82A}">
                    <a16:rowId xmlns:a16="http://schemas.microsoft.com/office/drawing/2014/main" val="4204243725"/>
                  </a:ext>
                </a:extLst>
              </a:tr>
              <a:tr h="202582">
                <a:tc>
                  <a:txBody>
                    <a:bodyPr/>
                    <a:lstStyle/>
                    <a:p>
                      <a:r>
                        <a:rPr lang="en-GB" sz="1100" b="1" dirty="0">
                          <a:solidFill>
                            <a:schemeClr val="bg1"/>
                          </a:solidFill>
                          <a:latin typeface="ABeeZee" panose="020B0604020202020204" charset="0"/>
                        </a:rPr>
                        <a:t>chemically unreactive</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ABeeZee" panose="020B0604020202020204" charset="0"/>
                        </a:rPr>
                        <a:t>food containers</a:t>
                      </a:r>
                    </a:p>
                  </a:txBody>
                  <a:tcPr>
                    <a:noFill/>
                  </a:tcPr>
                </a:tc>
                <a:extLst>
                  <a:ext uri="{0D108BD9-81ED-4DB2-BD59-A6C34878D82A}">
                    <a16:rowId xmlns:a16="http://schemas.microsoft.com/office/drawing/2014/main" val="22265412"/>
                  </a:ext>
                </a:extLst>
              </a:tr>
              <a:tr h="202582">
                <a:tc>
                  <a:txBody>
                    <a:bodyPr/>
                    <a:lstStyle/>
                    <a:p>
                      <a:r>
                        <a:rPr lang="en-GB" sz="1100" b="1" dirty="0">
                          <a:solidFill>
                            <a:schemeClr val="bg1"/>
                          </a:solidFill>
                          <a:latin typeface="ABeeZee" panose="020B0604020202020204" charset="0"/>
                        </a:rPr>
                        <a:t>durable </a:t>
                      </a:r>
                    </a:p>
                  </a:txBody>
                  <a:tcPr>
                    <a:noFill/>
                  </a:tcPr>
                </a:tc>
                <a:tc>
                  <a:txBody>
                    <a:bodyPr/>
                    <a:lstStyle/>
                    <a:p>
                      <a:r>
                        <a:rPr lang="en-GB" sz="1100" dirty="0">
                          <a:solidFill>
                            <a:schemeClr val="bg1"/>
                          </a:solidFill>
                          <a:latin typeface="ABeeZee" panose="020B0604020202020204" charset="0"/>
                        </a:rPr>
                        <a:t>shopping bags</a:t>
                      </a:r>
                    </a:p>
                  </a:txBody>
                  <a:tcPr>
                    <a:noFill/>
                  </a:tcPr>
                </a:tc>
                <a:extLst>
                  <a:ext uri="{0D108BD9-81ED-4DB2-BD59-A6C34878D82A}">
                    <a16:rowId xmlns:a16="http://schemas.microsoft.com/office/drawing/2014/main" val="2923682123"/>
                  </a:ext>
                </a:extLst>
              </a:tr>
              <a:tr h="202582">
                <a:tc>
                  <a:txBody>
                    <a:bodyPr/>
                    <a:lstStyle/>
                    <a:p>
                      <a:r>
                        <a:rPr lang="en-GB" sz="1100" b="1" dirty="0">
                          <a:solidFill>
                            <a:schemeClr val="bg1"/>
                          </a:solidFill>
                          <a:latin typeface="ABeeZee" panose="020B0604020202020204" charset="0"/>
                        </a:rPr>
                        <a:t>mouldable</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ABeeZee" panose="020B0604020202020204" charset="0"/>
                        </a:rPr>
                        <a:t>Plastic bottles</a:t>
                      </a:r>
                    </a:p>
                  </a:txBody>
                  <a:tcPr>
                    <a:noFill/>
                  </a:tcPr>
                </a:tc>
                <a:extLst>
                  <a:ext uri="{0D108BD9-81ED-4DB2-BD59-A6C34878D82A}">
                    <a16:rowId xmlns:a16="http://schemas.microsoft.com/office/drawing/2014/main" val="2142693702"/>
                  </a:ext>
                </a:extLst>
              </a:tr>
            </a:tbl>
          </a:graphicData>
        </a:graphic>
      </p:graphicFrame>
    </p:spTree>
    <p:extLst>
      <p:ext uri="{BB962C8B-B14F-4D97-AF65-F5344CB8AC3E}">
        <p14:creationId xmlns:p14="http://schemas.microsoft.com/office/powerpoint/2010/main" val="1880617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1E2CD-9053-B8C2-4A49-0CB454E93412}"/>
            </a:ext>
          </a:extLst>
        </p:cNvPr>
        <p:cNvGrpSpPr/>
        <p:nvPr/>
      </p:nvGrpSpPr>
      <p:grpSpPr>
        <a:xfrm>
          <a:off x="0" y="0"/>
          <a:ext cx="0" cy="0"/>
          <a:chOff x="0" y="0"/>
          <a:chExt cx="0" cy="0"/>
        </a:xfrm>
      </p:grpSpPr>
      <p:sp>
        <p:nvSpPr>
          <p:cNvPr id="61" name="TextBox 60">
            <a:extLst>
              <a:ext uri="{FF2B5EF4-FFF2-40B4-BE49-F238E27FC236}">
                <a16:creationId xmlns:a16="http://schemas.microsoft.com/office/drawing/2014/main" id="{84893B60-C5DA-E5F0-6D1B-1C861E880F93}"/>
              </a:ext>
            </a:extLst>
          </p:cNvPr>
          <p:cNvSpPr txBox="1"/>
          <p:nvPr/>
        </p:nvSpPr>
        <p:spPr>
          <a:xfrm>
            <a:off x="7146156" y="2701073"/>
            <a:ext cx="2819246" cy="229293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Fibreglass is a composite material because it is made from glass fibres and a plastic polymer, which are two different materials.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Fibreglass is strong in tension, lightweight and stiff. It is used for making kayaks and car body panels.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dirty="0">
              <a:solidFill>
                <a:srgbClr val="000000"/>
              </a:solidFill>
              <a:latin typeface="ABeeZee" panose="020B060402020202020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dirty="0">
              <a:solidFill>
                <a:srgbClr val="000000"/>
              </a:solidFill>
              <a:latin typeface="ABeeZee" panose="020B060402020202020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endParaRPr>
          </a:p>
        </p:txBody>
      </p:sp>
      <p:sp>
        <p:nvSpPr>
          <p:cNvPr id="21" name="TextBox 20">
            <a:extLst>
              <a:ext uri="{FF2B5EF4-FFF2-40B4-BE49-F238E27FC236}">
                <a16:creationId xmlns:a16="http://schemas.microsoft.com/office/drawing/2014/main" id="{F83970EE-2860-276D-8AB8-FAA3830A5813}"/>
              </a:ext>
            </a:extLst>
          </p:cNvPr>
          <p:cNvSpPr txBox="1"/>
          <p:nvPr/>
        </p:nvSpPr>
        <p:spPr>
          <a:xfrm>
            <a:off x="4510944" y="2981094"/>
            <a:ext cx="2565561" cy="229293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Reinforced concrete is a composite material because it is made from concrete and steel, which are two different materials.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Reinforced concrete is strong in </a:t>
            </a:r>
            <a:b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b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compression and tension. It is used for construction and for building.</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dirty="0">
              <a:solidFill>
                <a:srgbClr val="000000"/>
              </a:solidFill>
              <a:latin typeface="ABeeZee" panose="020B060402020202020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dirty="0">
              <a:solidFill>
                <a:srgbClr val="000000"/>
              </a:solidFill>
              <a:latin typeface="ABeeZee" panose="020B060402020202020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endParaRPr>
          </a:p>
        </p:txBody>
      </p:sp>
      <p:sp>
        <p:nvSpPr>
          <p:cNvPr id="12" name="Title 7">
            <a:extLst>
              <a:ext uri="{FF2B5EF4-FFF2-40B4-BE49-F238E27FC236}">
                <a16:creationId xmlns:a16="http://schemas.microsoft.com/office/drawing/2014/main" id="{D20B4276-43FB-281C-1BBA-FB704F03F19C}"/>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Materials</a:t>
            </a:r>
            <a:endParaRPr lang="en-GB" dirty="0">
              <a:solidFill>
                <a:schemeClr val="bg1"/>
              </a:solidFill>
              <a:effectLst/>
              <a:latin typeface="ABeeZee"/>
              <a:ea typeface="Calibri" panose="020F0502020204030204" pitchFamily="34" charset="0"/>
              <a:cs typeface="Times New Roman" panose="02020603050405020304" pitchFamily="18" charset="0"/>
            </a:endParaRPr>
          </a:p>
        </p:txBody>
      </p:sp>
      <p:sp>
        <p:nvSpPr>
          <p:cNvPr id="13" name="Subtitle 8">
            <a:extLst>
              <a:ext uri="{FF2B5EF4-FFF2-40B4-BE49-F238E27FC236}">
                <a16:creationId xmlns:a16="http://schemas.microsoft.com/office/drawing/2014/main" id="{9C10C035-CA59-4952-E384-0EBD611AA9D5}"/>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7.07 – Materials |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21" name="Straight Connector 220">
            <a:extLst>
              <a:ext uri="{FF2B5EF4-FFF2-40B4-BE49-F238E27FC236}">
                <a16:creationId xmlns:a16="http://schemas.microsoft.com/office/drawing/2014/main" id="{C18F7BCB-6DA4-B684-329E-DD85DC6E1A3E}"/>
              </a:ext>
            </a:extLst>
          </p:cNvPr>
          <p:cNvCxnSpPr>
            <a:cxnSpLocks/>
          </p:cNvCxnSpPr>
          <p:nvPr/>
        </p:nvCxnSpPr>
        <p:spPr>
          <a:xfrm>
            <a:off x="6261778" y="688770"/>
            <a:ext cx="3600225" cy="762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E6BE6980-DB04-FB90-DE6B-D3635E575273}"/>
              </a:ext>
            </a:extLst>
          </p:cNvPr>
          <p:cNvCxnSpPr>
            <a:cxnSpLocks/>
          </p:cNvCxnSpPr>
          <p:nvPr/>
        </p:nvCxnSpPr>
        <p:spPr>
          <a:xfrm>
            <a:off x="61793" y="2375979"/>
            <a:ext cx="439779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AC82E31-47E2-4C87-3D8F-A8BA2E4C809A}"/>
              </a:ext>
            </a:extLst>
          </p:cNvPr>
          <p:cNvSpPr txBox="1"/>
          <p:nvPr/>
        </p:nvSpPr>
        <p:spPr>
          <a:xfrm>
            <a:off x="88357" y="763302"/>
            <a:ext cx="4320430" cy="269682"/>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Polymers (continued)</a:t>
            </a:r>
          </a:p>
        </p:txBody>
      </p:sp>
      <p:sp>
        <p:nvSpPr>
          <p:cNvPr id="3" name="TextBox 2">
            <a:extLst>
              <a:ext uri="{FF2B5EF4-FFF2-40B4-BE49-F238E27FC236}">
                <a16:creationId xmlns:a16="http://schemas.microsoft.com/office/drawing/2014/main" id="{0C115600-0701-9187-FDDB-4CC31BCA6DF3}"/>
              </a:ext>
            </a:extLst>
          </p:cNvPr>
          <p:cNvSpPr txBox="1"/>
          <p:nvPr/>
        </p:nvSpPr>
        <p:spPr>
          <a:xfrm>
            <a:off x="70890" y="1032984"/>
            <a:ext cx="4215069" cy="1277273"/>
          </a:xfrm>
          <a:prstGeom prst="rect">
            <a:avLst/>
          </a:prstGeom>
          <a:noFill/>
          <a:ln w="12700" cap="flat" cmpd="sng" algn="ctr">
            <a:noFill/>
            <a:prstDash val="solid"/>
            <a:miter lim="800000"/>
          </a:ln>
          <a:effectLst/>
        </p:spPr>
        <p:txBody>
          <a:bodyPr wrap="square" rtlCol="0">
            <a:spAutoFit/>
          </a:bodyPr>
          <a:lstStyle/>
          <a:p>
            <a:pPr marR="0" lvl="0" defTabSz="742950" eaLnBrk="1" fontAlgn="auto" latinLnBrk="0" hangingPunct="1">
              <a:lnSpc>
                <a:spcPct val="100000"/>
              </a:lnSpc>
              <a:spcBef>
                <a:spcPts val="0"/>
              </a:spcBef>
              <a:spcAft>
                <a:spcPts val="0"/>
              </a:spcAft>
              <a:buClrTx/>
              <a:buSzTx/>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Polymers can have very different properties.</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Polymers can have different properties when they are made of different monomers. This is because different monomers have different properties.</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Polymers can also have different properties when they have different length chains lengths. Longer polymer chains have higher melting points and are stronger. </a:t>
            </a:r>
          </a:p>
        </p:txBody>
      </p:sp>
      <p:sp>
        <p:nvSpPr>
          <p:cNvPr id="15" name="TextBox 14">
            <a:extLst>
              <a:ext uri="{FF2B5EF4-FFF2-40B4-BE49-F238E27FC236}">
                <a16:creationId xmlns:a16="http://schemas.microsoft.com/office/drawing/2014/main" id="{193E6517-F175-5502-7171-77A7B108819F}"/>
              </a:ext>
            </a:extLst>
          </p:cNvPr>
          <p:cNvSpPr txBox="1"/>
          <p:nvPr/>
        </p:nvSpPr>
        <p:spPr>
          <a:xfrm>
            <a:off x="88357" y="2357011"/>
            <a:ext cx="4410855" cy="2123658"/>
          </a:xfrm>
          <a:prstGeom prst="rect">
            <a:avLst/>
          </a:prstGeom>
          <a:noFill/>
        </p:spPr>
        <p:txBody>
          <a:bodyPr wrap="square">
            <a:spAutoFit/>
          </a:bodyPr>
          <a:lstStyle/>
          <a:p>
            <a:r>
              <a:rPr lang="en-GB" sz="1100" dirty="0">
                <a:solidFill>
                  <a:schemeClr val="bg1"/>
                </a:solidFill>
                <a:latin typeface="ABeeZee" panose="020B0604020202020204" charset="0"/>
              </a:rPr>
              <a:t>Plastics and polymers can cause environmental and </a:t>
            </a:r>
            <a:br>
              <a:rPr lang="en-GB" sz="1100" dirty="0">
                <a:solidFill>
                  <a:schemeClr val="bg1"/>
                </a:solidFill>
                <a:latin typeface="ABeeZee" panose="020B0604020202020204" charset="0"/>
              </a:rPr>
            </a:br>
            <a:r>
              <a:rPr lang="en-GB" sz="1100" dirty="0">
                <a:solidFill>
                  <a:schemeClr val="bg1"/>
                </a:solidFill>
                <a:latin typeface="ABeeZee" panose="020B0604020202020204" charset="0"/>
              </a:rPr>
              <a:t>health problems:</a:t>
            </a:r>
          </a:p>
          <a:p>
            <a:pPr marL="171450" indent="-171450">
              <a:buFont typeface="Arial" panose="020B0604020202020204" pitchFamily="34" charset="0"/>
              <a:buChar char="•"/>
            </a:pPr>
            <a:r>
              <a:rPr lang="en-GB" sz="1100" dirty="0">
                <a:solidFill>
                  <a:schemeClr val="bg1"/>
                </a:solidFill>
                <a:latin typeface="ABeeZee" panose="020B0604020202020204" charset="0"/>
              </a:rPr>
              <a:t>Many polymers take hundreds of years to degrade, accumulating in landfills and oceans. </a:t>
            </a:r>
          </a:p>
          <a:p>
            <a:pPr marL="171450" indent="-171450">
              <a:buFont typeface="Arial" panose="020B0604020202020204" pitchFamily="34" charset="0"/>
              <a:buChar char="•"/>
            </a:pPr>
            <a:r>
              <a:rPr lang="en-GB" sz="1100" dirty="0">
                <a:solidFill>
                  <a:schemeClr val="bg1"/>
                </a:solidFill>
                <a:latin typeface="ABeeZee" panose="020B0604020202020204" charset="0"/>
              </a:rPr>
              <a:t>Improper disposal and littering of polymer products cause widespread pollution.</a:t>
            </a:r>
          </a:p>
          <a:p>
            <a:pPr marL="171450" indent="-171450">
              <a:buFont typeface="Arial" panose="020B0604020202020204" pitchFamily="34" charset="0"/>
              <a:buChar char="•"/>
            </a:pPr>
            <a:r>
              <a:rPr lang="en-GB" sz="1100" dirty="0">
                <a:solidFill>
                  <a:schemeClr val="bg1"/>
                </a:solidFill>
                <a:latin typeface="ABeeZee" panose="020B0604020202020204" charset="0"/>
              </a:rPr>
              <a:t>Polymer chemicals may disrupt reproduction in organisms.</a:t>
            </a:r>
          </a:p>
          <a:p>
            <a:r>
              <a:rPr lang="en-GB" sz="1100" b="0" i="0" u="none" strike="noStrike" cap="none" dirty="0">
                <a:solidFill>
                  <a:schemeClr val="bg1"/>
                </a:solidFill>
                <a:latin typeface="ABeeZee" panose="020B0604020202020204" charset="0"/>
                <a:ea typeface="Roboto" panose="02000000000000000000" pitchFamily="2" charset="0"/>
                <a:cs typeface="Roboto"/>
                <a:sym typeface="Roboto"/>
              </a:rPr>
              <a:t>Global efforts like the plastic bag charge are being taken to address polymer-related environmental issues.</a:t>
            </a:r>
          </a:p>
          <a:p>
            <a:r>
              <a:rPr lang="en-GB" sz="1100" b="0" i="0" u="none" strike="noStrike" cap="none" dirty="0">
                <a:solidFill>
                  <a:schemeClr val="bg1"/>
                </a:solidFill>
                <a:latin typeface="ABeeZee" panose="020B0604020202020204" charset="0"/>
                <a:ea typeface="Roboto" panose="02000000000000000000" pitchFamily="2" charset="0"/>
                <a:cs typeface="Roboto"/>
                <a:sym typeface="Roboto"/>
              </a:rPr>
              <a:t>Polymers can be reused, recycled, incinerated, or sent to</a:t>
            </a:r>
            <a:r>
              <a:rPr lang="en-GB" sz="1100" dirty="0">
                <a:solidFill>
                  <a:schemeClr val="bg1"/>
                </a:solidFill>
                <a:latin typeface="ABeeZee" panose="020B0604020202020204" charset="0"/>
                <a:ea typeface="Roboto" panose="02000000000000000000" pitchFamily="2" charset="0"/>
                <a:cs typeface="Roboto"/>
                <a:sym typeface="Roboto"/>
              </a:rPr>
              <a:t> </a:t>
            </a:r>
            <a:r>
              <a:rPr lang="en-GB" sz="1100" b="0" i="0" u="none" strike="noStrike" cap="none" dirty="0">
                <a:solidFill>
                  <a:schemeClr val="bg1"/>
                </a:solidFill>
                <a:latin typeface="ABeeZee" panose="020B0604020202020204" charset="0"/>
                <a:ea typeface="Roboto" panose="02000000000000000000" pitchFamily="2" charset="0"/>
                <a:cs typeface="Roboto"/>
                <a:sym typeface="Roboto"/>
              </a:rPr>
              <a:t>landfill. </a:t>
            </a:r>
            <a:r>
              <a:rPr lang="en-GB" sz="1100" dirty="0">
                <a:solidFill>
                  <a:schemeClr val="bg1"/>
                </a:solidFill>
                <a:latin typeface="ABeeZee" panose="020B0604020202020204" charset="0"/>
                <a:ea typeface="Roboto" panose="02000000000000000000" pitchFamily="2" charset="0"/>
                <a:cs typeface="Roboto"/>
                <a:sym typeface="Roboto"/>
              </a:rPr>
              <a:t>E</a:t>
            </a:r>
            <a:r>
              <a:rPr lang="en-GB" sz="1100" b="0" i="0" u="none" strike="noStrike" cap="none" dirty="0">
                <a:solidFill>
                  <a:schemeClr val="bg1"/>
                </a:solidFill>
                <a:latin typeface="ABeeZee" panose="020B0604020202020204" charset="0"/>
                <a:ea typeface="Roboto" panose="02000000000000000000" pitchFamily="2" charset="0"/>
                <a:cs typeface="Roboto"/>
                <a:sym typeface="Roboto"/>
              </a:rPr>
              <a:t>ach method has advantages and disadvantages, </a:t>
            </a:r>
            <a:br>
              <a:rPr lang="en-GB" sz="1100" b="0" i="0" u="none" strike="noStrike" cap="none" dirty="0">
                <a:solidFill>
                  <a:schemeClr val="bg1"/>
                </a:solidFill>
                <a:latin typeface="ABeeZee" panose="020B0604020202020204" charset="0"/>
                <a:ea typeface="Roboto" panose="02000000000000000000" pitchFamily="2" charset="0"/>
                <a:cs typeface="Roboto"/>
                <a:sym typeface="Roboto"/>
              </a:rPr>
            </a:br>
            <a:r>
              <a:rPr lang="en-GB" sz="1100" b="0" i="0" u="none" strike="noStrike" cap="none" dirty="0">
                <a:solidFill>
                  <a:schemeClr val="bg1"/>
                </a:solidFill>
                <a:latin typeface="ABeeZee" panose="020B0604020202020204" charset="0"/>
                <a:ea typeface="Roboto" panose="02000000000000000000" pitchFamily="2" charset="0"/>
                <a:cs typeface="Roboto"/>
                <a:sym typeface="Roboto"/>
              </a:rPr>
              <a:t>e.g. landfill takes up space and releases harmful gases.</a:t>
            </a:r>
            <a:endParaRPr lang="en-GB" sz="1100" dirty="0">
              <a:solidFill>
                <a:schemeClr val="bg1"/>
              </a:solidFill>
              <a:latin typeface="ABeeZee" panose="020B0604020202020204" charset="0"/>
            </a:endParaRPr>
          </a:p>
        </p:txBody>
      </p:sp>
      <p:cxnSp>
        <p:nvCxnSpPr>
          <p:cNvPr id="20" name="Straight Connector 19">
            <a:extLst>
              <a:ext uri="{FF2B5EF4-FFF2-40B4-BE49-F238E27FC236}">
                <a16:creationId xmlns:a16="http://schemas.microsoft.com/office/drawing/2014/main" id="{121E2851-1C71-2295-7BB3-2A6FE11374C5}"/>
              </a:ext>
            </a:extLst>
          </p:cNvPr>
          <p:cNvCxnSpPr>
            <a:cxnSpLocks/>
          </p:cNvCxnSpPr>
          <p:nvPr/>
        </p:nvCxnSpPr>
        <p:spPr>
          <a:xfrm>
            <a:off x="4459587" y="763302"/>
            <a:ext cx="0" cy="581339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CA64142-E00B-DA76-F57F-32D0F8F86B62}"/>
              </a:ext>
            </a:extLst>
          </p:cNvPr>
          <p:cNvSpPr txBox="1"/>
          <p:nvPr/>
        </p:nvSpPr>
        <p:spPr>
          <a:xfrm>
            <a:off x="88357" y="4556550"/>
            <a:ext cx="4320430"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Composite materials</a:t>
            </a:r>
          </a:p>
        </p:txBody>
      </p:sp>
      <p:sp>
        <p:nvSpPr>
          <p:cNvPr id="27" name="TextBox 26">
            <a:extLst>
              <a:ext uri="{FF2B5EF4-FFF2-40B4-BE49-F238E27FC236}">
                <a16:creationId xmlns:a16="http://schemas.microsoft.com/office/drawing/2014/main" id="{F31B02AF-2D65-3C63-DBD1-1BE18465B01C}"/>
              </a:ext>
            </a:extLst>
          </p:cNvPr>
          <p:cNvSpPr txBox="1"/>
          <p:nvPr/>
        </p:nvSpPr>
        <p:spPr>
          <a:xfrm>
            <a:off x="88357" y="4833081"/>
            <a:ext cx="4311059" cy="600164"/>
          </a:xfrm>
          <a:prstGeom prst="rect">
            <a:avLst/>
          </a:prstGeom>
          <a:noFill/>
        </p:spPr>
        <p:txBody>
          <a:bodyPr wrap="square">
            <a:spAutoFit/>
          </a:bodyPr>
          <a:lstStyle/>
          <a:p>
            <a:r>
              <a:rPr lang="en-GB" sz="1100" dirty="0">
                <a:solidFill>
                  <a:schemeClr val="bg1"/>
                </a:solidFill>
                <a:latin typeface="ABeeZee" panose="020B0604020202020204" charset="0"/>
              </a:rPr>
              <a:t>A composite material is a material that is made from two or more different types of material. </a:t>
            </a:r>
          </a:p>
          <a:p>
            <a:endParaRPr lang="en-GB" sz="1100" dirty="0">
              <a:solidFill>
                <a:schemeClr val="bg1"/>
              </a:solidFill>
              <a:latin typeface="ABeeZee" panose="020B0604020202020204" charset="0"/>
            </a:endParaRPr>
          </a:p>
        </p:txBody>
      </p:sp>
      <p:grpSp>
        <p:nvGrpSpPr>
          <p:cNvPr id="84" name="Group 83">
            <a:extLst>
              <a:ext uri="{FF2B5EF4-FFF2-40B4-BE49-F238E27FC236}">
                <a16:creationId xmlns:a16="http://schemas.microsoft.com/office/drawing/2014/main" id="{F1F0F08B-EC10-2723-29A6-13F70EE9705C}"/>
              </a:ext>
            </a:extLst>
          </p:cNvPr>
          <p:cNvGrpSpPr/>
          <p:nvPr/>
        </p:nvGrpSpPr>
        <p:grpSpPr>
          <a:xfrm>
            <a:off x="4590504" y="4495582"/>
            <a:ext cx="2425181" cy="992757"/>
            <a:chOff x="4545085" y="3096899"/>
            <a:chExt cx="2425181" cy="992757"/>
          </a:xfrm>
        </p:grpSpPr>
        <p:grpSp>
          <p:nvGrpSpPr>
            <p:cNvPr id="52" name="Group 51">
              <a:extLst>
                <a:ext uri="{FF2B5EF4-FFF2-40B4-BE49-F238E27FC236}">
                  <a16:creationId xmlns:a16="http://schemas.microsoft.com/office/drawing/2014/main" id="{EB2A8880-6F7F-DB4F-C9AB-E7B7998DDF88}"/>
                </a:ext>
              </a:extLst>
            </p:cNvPr>
            <p:cNvGrpSpPr/>
            <p:nvPr/>
          </p:nvGrpSpPr>
          <p:grpSpPr>
            <a:xfrm>
              <a:off x="4545085" y="3096899"/>
              <a:ext cx="1978349" cy="992757"/>
              <a:chOff x="613661" y="1756642"/>
              <a:chExt cx="5601925" cy="3445602"/>
            </a:xfrm>
          </p:grpSpPr>
          <p:pic>
            <p:nvPicPr>
              <p:cNvPr id="54" name="Picture 53" descr="A grey and black background&#10;&#10;Description automatically generated">
                <a:extLst>
                  <a:ext uri="{FF2B5EF4-FFF2-40B4-BE49-F238E27FC236}">
                    <a16:creationId xmlns:a16="http://schemas.microsoft.com/office/drawing/2014/main" id="{A39F8470-45A5-B5E6-AC1A-232486811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661" y="3274685"/>
                <a:ext cx="5431547" cy="1927559"/>
              </a:xfrm>
              <a:prstGeom prst="rect">
                <a:avLst/>
              </a:prstGeom>
            </p:spPr>
          </p:pic>
          <p:cxnSp>
            <p:nvCxnSpPr>
              <p:cNvPr id="55" name="Straight Connector 54">
                <a:extLst>
                  <a:ext uri="{FF2B5EF4-FFF2-40B4-BE49-F238E27FC236}">
                    <a16:creationId xmlns:a16="http://schemas.microsoft.com/office/drawing/2014/main" id="{9129E68C-E45B-634B-F15E-3369085FBDE0}"/>
                  </a:ext>
                </a:extLst>
              </p:cNvPr>
              <p:cNvCxnSpPr>
                <a:cxnSpLocks/>
              </p:cNvCxnSpPr>
              <p:nvPr/>
            </p:nvCxnSpPr>
            <p:spPr>
              <a:xfrm flipH="1">
                <a:off x="5509046" y="3448343"/>
                <a:ext cx="706540" cy="263211"/>
              </a:xfrm>
              <a:prstGeom prst="line">
                <a:avLst/>
              </a:prstGeom>
              <a:noFill/>
              <a:ln w="19050" cap="flat" cmpd="sng" algn="ctr">
                <a:solidFill>
                  <a:schemeClr val="bg1"/>
                </a:solidFill>
                <a:prstDash val="solid"/>
                <a:miter lim="800000"/>
              </a:ln>
              <a:effectLst/>
            </p:spPr>
          </p:cxnSp>
          <p:sp>
            <p:nvSpPr>
              <p:cNvPr id="56" name="TextBox 55">
                <a:extLst>
                  <a:ext uri="{FF2B5EF4-FFF2-40B4-BE49-F238E27FC236}">
                    <a16:creationId xmlns:a16="http://schemas.microsoft.com/office/drawing/2014/main" id="{34B23200-1CFC-1AA9-2D9D-22A7EEF2A2D1}"/>
                  </a:ext>
                </a:extLst>
              </p:cNvPr>
              <p:cNvSpPr txBox="1"/>
              <p:nvPr/>
            </p:nvSpPr>
            <p:spPr>
              <a:xfrm>
                <a:off x="1190223" y="1756642"/>
                <a:ext cx="3717875" cy="835012"/>
              </a:xfrm>
              <a:prstGeom prst="rect">
                <a:avLst/>
              </a:prstGeom>
              <a:noFill/>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BeeZee"/>
                  </a:rPr>
                  <a:t>concrete beam</a:t>
                </a:r>
              </a:p>
            </p:txBody>
          </p:sp>
          <p:cxnSp>
            <p:nvCxnSpPr>
              <p:cNvPr id="57" name="Straight Connector 56">
                <a:extLst>
                  <a:ext uri="{FF2B5EF4-FFF2-40B4-BE49-F238E27FC236}">
                    <a16:creationId xmlns:a16="http://schemas.microsoft.com/office/drawing/2014/main" id="{C1466BEC-3536-E75C-F7B3-384C3ABE8179}"/>
                  </a:ext>
                </a:extLst>
              </p:cNvPr>
              <p:cNvCxnSpPr/>
              <p:nvPr/>
            </p:nvCxnSpPr>
            <p:spPr>
              <a:xfrm flipV="1">
                <a:off x="1483656" y="2617580"/>
                <a:ext cx="947853" cy="854042"/>
              </a:xfrm>
              <a:prstGeom prst="line">
                <a:avLst/>
              </a:prstGeom>
              <a:noFill/>
              <a:ln w="19050" cap="flat" cmpd="sng" algn="ctr">
                <a:solidFill>
                  <a:schemeClr val="bg1"/>
                </a:solidFill>
                <a:prstDash val="solid"/>
                <a:miter lim="800000"/>
              </a:ln>
              <a:effectLst/>
            </p:spPr>
          </p:cxnSp>
          <p:cxnSp>
            <p:nvCxnSpPr>
              <p:cNvPr id="58" name="Straight Connector 57">
                <a:extLst>
                  <a:ext uri="{FF2B5EF4-FFF2-40B4-BE49-F238E27FC236}">
                    <a16:creationId xmlns:a16="http://schemas.microsoft.com/office/drawing/2014/main" id="{19C98DA9-AFA9-62B3-5785-85F8ED0A340F}"/>
                  </a:ext>
                </a:extLst>
              </p:cNvPr>
              <p:cNvCxnSpPr>
                <a:cxnSpLocks/>
              </p:cNvCxnSpPr>
              <p:nvPr/>
            </p:nvCxnSpPr>
            <p:spPr>
              <a:xfrm flipH="1">
                <a:off x="5604707" y="3434873"/>
                <a:ext cx="610879" cy="837917"/>
              </a:xfrm>
              <a:prstGeom prst="line">
                <a:avLst/>
              </a:prstGeom>
              <a:noFill/>
              <a:ln w="19050" cap="flat" cmpd="sng" algn="ctr">
                <a:solidFill>
                  <a:schemeClr val="bg1"/>
                </a:solidFill>
                <a:prstDash val="solid"/>
                <a:miter lim="800000"/>
              </a:ln>
              <a:effectLst/>
            </p:spPr>
          </p:cxnSp>
        </p:grpSp>
        <p:sp>
          <p:nvSpPr>
            <p:cNvPr id="53" name="TextBox 52">
              <a:extLst>
                <a:ext uri="{FF2B5EF4-FFF2-40B4-BE49-F238E27FC236}">
                  <a16:creationId xmlns:a16="http://schemas.microsoft.com/office/drawing/2014/main" id="{46FFC95B-06A6-E937-D390-AF7ACE9766A7}"/>
                </a:ext>
              </a:extLst>
            </p:cNvPr>
            <p:cNvSpPr txBox="1"/>
            <p:nvPr/>
          </p:nvSpPr>
          <p:spPr>
            <a:xfrm>
              <a:off x="6107348" y="3293695"/>
              <a:ext cx="862918" cy="240587"/>
            </a:xfrm>
            <a:prstGeom prst="rect">
              <a:avLst/>
            </a:prstGeom>
            <a:noFill/>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BeeZee"/>
                </a:rPr>
                <a:t>steel rods</a:t>
              </a:r>
            </a:p>
          </p:txBody>
        </p:sp>
      </p:grpSp>
      <p:sp>
        <p:nvSpPr>
          <p:cNvPr id="64" name="TextBox 63">
            <a:extLst>
              <a:ext uri="{FF2B5EF4-FFF2-40B4-BE49-F238E27FC236}">
                <a16:creationId xmlns:a16="http://schemas.microsoft.com/office/drawing/2014/main" id="{94BB156F-B827-2E79-25B2-8525FB3E3E27}"/>
              </a:ext>
            </a:extLst>
          </p:cNvPr>
          <p:cNvSpPr txBox="1"/>
          <p:nvPr/>
        </p:nvSpPr>
        <p:spPr>
          <a:xfrm>
            <a:off x="4519759" y="764380"/>
            <a:ext cx="5297875"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Composite materials (continued)</a:t>
            </a:r>
          </a:p>
        </p:txBody>
      </p:sp>
      <p:sp>
        <p:nvSpPr>
          <p:cNvPr id="5" name="TextBox 4">
            <a:extLst>
              <a:ext uri="{FF2B5EF4-FFF2-40B4-BE49-F238E27FC236}">
                <a16:creationId xmlns:a16="http://schemas.microsoft.com/office/drawing/2014/main" id="{34CDB808-5971-BCF5-D417-19263758395A}"/>
              </a:ext>
            </a:extLst>
          </p:cNvPr>
          <p:cNvSpPr txBox="1"/>
          <p:nvPr/>
        </p:nvSpPr>
        <p:spPr>
          <a:xfrm>
            <a:off x="88357" y="5175034"/>
            <a:ext cx="4311059" cy="600164"/>
          </a:xfrm>
          <a:prstGeom prst="rect">
            <a:avLst/>
          </a:prstGeom>
          <a:noFill/>
        </p:spPr>
        <p:txBody>
          <a:bodyPr wrap="square">
            <a:spAutoFit/>
          </a:bodyPr>
          <a:lstStyle/>
          <a:p>
            <a:pPr marL="171450" indent="-171450">
              <a:buFont typeface="Arial" panose="020B0604020202020204" pitchFamily="34" charset="0"/>
              <a:buChar char="•"/>
            </a:pPr>
            <a:r>
              <a:rPr lang="en-GB" sz="1100" dirty="0">
                <a:solidFill>
                  <a:schemeClr val="bg1"/>
                </a:solidFill>
                <a:latin typeface="ABeeZee" panose="020B0604020202020204" charset="0"/>
              </a:rPr>
              <a:t>The materials for a composite material are chosen because they have different properties that combine to make a more useful material with improved properties.</a:t>
            </a:r>
          </a:p>
        </p:txBody>
      </p:sp>
      <p:sp>
        <p:nvSpPr>
          <p:cNvPr id="7" name="TextBox 6">
            <a:extLst>
              <a:ext uri="{FF2B5EF4-FFF2-40B4-BE49-F238E27FC236}">
                <a16:creationId xmlns:a16="http://schemas.microsoft.com/office/drawing/2014/main" id="{3E2B787F-EA77-22DF-4C55-2484A1DA21EF}"/>
              </a:ext>
            </a:extLst>
          </p:cNvPr>
          <p:cNvSpPr txBox="1"/>
          <p:nvPr/>
        </p:nvSpPr>
        <p:spPr>
          <a:xfrm>
            <a:off x="86738" y="5718684"/>
            <a:ext cx="4311060" cy="600164"/>
          </a:xfrm>
          <a:prstGeom prst="rect">
            <a:avLst/>
          </a:prstGeom>
          <a:noFill/>
        </p:spPr>
        <p:txBody>
          <a:bodyPr wrap="square">
            <a:spAutoFit/>
          </a:bodyPr>
          <a:lstStyle/>
          <a:p>
            <a:pPr marL="172800" marR="0" lvl="0" indent="-172800" algn="l" rtl="0">
              <a:lnSpc>
                <a:spcPct val="100000"/>
              </a:lnSpc>
              <a:buClr>
                <a:srgbClr val="000000"/>
              </a:buClr>
              <a:buSzPts val="1200"/>
              <a:buFont typeface="Arial"/>
              <a:buChar char="•"/>
            </a:pPr>
            <a:r>
              <a:rPr lang="en-GB" sz="1100" dirty="0">
                <a:solidFill>
                  <a:schemeClr val="bg1"/>
                </a:solidFill>
                <a:latin typeface="ABeeZee" panose="020B0604020202020204" charset="0"/>
                <a:ea typeface="Roboto" panose="02000000000000000000" pitchFamily="2" charset="0"/>
              </a:rPr>
              <a:t>Each material in a composite keeps its original properties, and the properties of those materials complement </a:t>
            </a:r>
            <a:br>
              <a:rPr lang="en-GB" sz="1100" dirty="0">
                <a:solidFill>
                  <a:schemeClr val="bg1"/>
                </a:solidFill>
                <a:latin typeface="ABeeZee" panose="020B0604020202020204" charset="0"/>
                <a:ea typeface="Roboto" panose="02000000000000000000" pitchFamily="2" charset="0"/>
              </a:rPr>
            </a:br>
            <a:r>
              <a:rPr lang="en-GB" sz="1100" dirty="0">
                <a:solidFill>
                  <a:schemeClr val="bg1"/>
                </a:solidFill>
                <a:latin typeface="ABeeZee" panose="020B0604020202020204" charset="0"/>
                <a:ea typeface="Roboto" panose="02000000000000000000" pitchFamily="2" charset="0"/>
              </a:rPr>
              <a:t>one another.</a:t>
            </a:r>
          </a:p>
        </p:txBody>
      </p:sp>
      <p:grpSp>
        <p:nvGrpSpPr>
          <p:cNvPr id="85" name="Group 84">
            <a:extLst>
              <a:ext uri="{FF2B5EF4-FFF2-40B4-BE49-F238E27FC236}">
                <a16:creationId xmlns:a16="http://schemas.microsoft.com/office/drawing/2014/main" id="{CB08AE82-AB2A-B4C0-CF53-6EED3F12D25A}"/>
              </a:ext>
            </a:extLst>
          </p:cNvPr>
          <p:cNvGrpSpPr/>
          <p:nvPr/>
        </p:nvGrpSpPr>
        <p:grpSpPr>
          <a:xfrm>
            <a:off x="7597984" y="4109990"/>
            <a:ext cx="2121084" cy="1069163"/>
            <a:chOff x="7498402" y="2751750"/>
            <a:chExt cx="2121084" cy="1069163"/>
          </a:xfrm>
        </p:grpSpPr>
        <p:pic>
          <p:nvPicPr>
            <p:cNvPr id="9" name="Picture 8" descr="A rectangular object with lines on it&#10;&#10;Description automatically generated">
              <a:extLst>
                <a:ext uri="{FF2B5EF4-FFF2-40B4-BE49-F238E27FC236}">
                  <a16:creationId xmlns:a16="http://schemas.microsoft.com/office/drawing/2014/main" id="{372584E0-EE5E-8BAE-A289-3484FAA3C9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4795" y="3192467"/>
              <a:ext cx="1520088" cy="628446"/>
            </a:xfrm>
            <a:prstGeom prst="rect">
              <a:avLst/>
            </a:prstGeom>
          </p:spPr>
        </p:pic>
        <p:cxnSp>
          <p:nvCxnSpPr>
            <p:cNvPr id="10" name="Straight Connector 9">
              <a:extLst>
                <a:ext uri="{FF2B5EF4-FFF2-40B4-BE49-F238E27FC236}">
                  <a16:creationId xmlns:a16="http://schemas.microsoft.com/office/drawing/2014/main" id="{E70D899A-AECD-A921-7C41-BBBA06A6004A}"/>
                </a:ext>
              </a:extLst>
            </p:cNvPr>
            <p:cNvCxnSpPr>
              <a:cxnSpLocks/>
            </p:cNvCxnSpPr>
            <p:nvPr/>
          </p:nvCxnSpPr>
          <p:spPr>
            <a:xfrm flipH="1" flipV="1">
              <a:off x="7845041" y="3089875"/>
              <a:ext cx="86025" cy="356107"/>
            </a:xfrm>
            <a:prstGeom prst="line">
              <a:avLst/>
            </a:prstGeom>
            <a:ln w="19050">
              <a:solidFill>
                <a:srgbClr val="01020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EFC7B7F-1A09-0833-36DC-86A10F589F33}"/>
                </a:ext>
              </a:extLst>
            </p:cNvPr>
            <p:cNvSpPr txBox="1"/>
            <p:nvPr/>
          </p:nvSpPr>
          <p:spPr>
            <a:xfrm>
              <a:off x="7498402" y="2859845"/>
              <a:ext cx="1220461" cy="283720"/>
            </a:xfrm>
            <a:prstGeom prst="rect">
              <a:avLst/>
            </a:prstGeom>
            <a:noFill/>
          </p:spPr>
          <p:txBody>
            <a:bodyPr wrap="square" rtlCol="0">
              <a:spAutoFit/>
            </a:bodyPr>
            <a:lstStyle/>
            <a:p>
              <a:pPr algn="l">
                <a:lnSpc>
                  <a:spcPct val="130000"/>
                </a:lnSpc>
              </a:pPr>
              <a:r>
                <a:rPr lang="en-GB" sz="1100" dirty="0">
                  <a:solidFill>
                    <a:srgbClr val="010202"/>
                  </a:solidFill>
                  <a:latin typeface="ABeeZee" panose="020B0604020202020204" charset="0"/>
                </a:rPr>
                <a:t>glass fibres</a:t>
              </a:r>
            </a:p>
          </p:txBody>
        </p:sp>
        <p:cxnSp>
          <p:nvCxnSpPr>
            <p:cNvPr id="14" name="Straight Connector 13">
              <a:extLst>
                <a:ext uri="{FF2B5EF4-FFF2-40B4-BE49-F238E27FC236}">
                  <a16:creationId xmlns:a16="http://schemas.microsoft.com/office/drawing/2014/main" id="{3F92FDC8-AB6A-71DE-3979-60CB12A47A6C}"/>
                </a:ext>
              </a:extLst>
            </p:cNvPr>
            <p:cNvCxnSpPr>
              <a:cxnSpLocks/>
              <a:endCxn id="16" idx="2"/>
            </p:cNvCxnSpPr>
            <p:nvPr/>
          </p:nvCxnSpPr>
          <p:spPr>
            <a:xfrm flipV="1">
              <a:off x="8747979" y="3035717"/>
              <a:ext cx="261276" cy="222219"/>
            </a:xfrm>
            <a:prstGeom prst="line">
              <a:avLst/>
            </a:prstGeom>
            <a:ln w="19050">
              <a:solidFill>
                <a:srgbClr val="010202"/>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14DE570-1673-AE5D-8554-3CA2F72AB4EC}"/>
                </a:ext>
              </a:extLst>
            </p:cNvPr>
            <p:cNvSpPr txBox="1"/>
            <p:nvPr/>
          </p:nvSpPr>
          <p:spPr>
            <a:xfrm>
              <a:off x="8399025" y="2751750"/>
              <a:ext cx="1220461" cy="283967"/>
            </a:xfrm>
            <a:prstGeom prst="rect">
              <a:avLst/>
            </a:prstGeom>
            <a:noFill/>
          </p:spPr>
          <p:txBody>
            <a:bodyPr wrap="square" rtlCol="0">
              <a:spAutoFit/>
            </a:bodyPr>
            <a:lstStyle/>
            <a:p>
              <a:pPr algn="l">
                <a:lnSpc>
                  <a:spcPct val="130000"/>
                </a:lnSpc>
              </a:pPr>
              <a:r>
                <a:rPr lang="en-GB" sz="1100" dirty="0">
                  <a:solidFill>
                    <a:srgbClr val="010202"/>
                  </a:solidFill>
                  <a:latin typeface="ABeeZee" panose="020B0604020202020204" charset="0"/>
                </a:rPr>
                <a:t>plastic polymer</a:t>
              </a:r>
            </a:p>
          </p:txBody>
        </p:sp>
      </p:grpSp>
      <p:sp>
        <p:nvSpPr>
          <p:cNvPr id="23" name="TextBox 22">
            <a:extLst>
              <a:ext uri="{FF2B5EF4-FFF2-40B4-BE49-F238E27FC236}">
                <a16:creationId xmlns:a16="http://schemas.microsoft.com/office/drawing/2014/main" id="{BA497CB4-6593-2540-B1F8-1F3D4859E640}"/>
              </a:ext>
            </a:extLst>
          </p:cNvPr>
          <p:cNvSpPr txBox="1"/>
          <p:nvPr/>
        </p:nvSpPr>
        <p:spPr>
          <a:xfrm>
            <a:off x="4449108" y="1051412"/>
            <a:ext cx="3204295" cy="769441"/>
          </a:xfrm>
          <a:prstGeom prst="rect">
            <a:avLst/>
          </a:prstGeom>
          <a:noFill/>
        </p:spPr>
        <p:txBody>
          <a:bodyPr wrap="square">
            <a:spAutoFit/>
          </a:bodyPr>
          <a:lstStyle/>
          <a:p>
            <a:r>
              <a:rPr kumimoji="0" lang="en-GB" sz="1100" b="0" i="0" u="none" strike="noStrike" kern="1200" cap="none" spc="0" normalizeH="0" baseline="0" noProof="0" dirty="0">
                <a:ln>
                  <a:noFill/>
                </a:ln>
                <a:solidFill>
                  <a:srgbClr val="000000"/>
                </a:solidFill>
                <a:effectLst/>
                <a:uLnTx/>
                <a:uFillTx/>
                <a:latin typeface="ABeeZee" panose="020B0604020202020204" charset="0"/>
                <a:ea typeface="Roboto" panose="02000000000000000000" pitchFamily="2" charset="0"/>
                <a:cs typeface="+mn-cs"/>
              </a:rPr>
              <a:t>The properties of composites make </a:t>
            </a:r>
            <a:br>
              <a:rPr kumimoji="0" lang="en-GB" sz="1100" b="0" i="0" u="none" strike="noStrike" kern="1200" cap="none" spc="0" normalizeH="0" baseline="0" noProof="0" dirty="0">
                <a:ln>
                  <a:noFill/>
                </a:ln>
                <a:solidFill>
                  <a:srgbClr val="000000"/>
                </a:solidFill>
                <a:effectLst/>
                <a:uLnTx/>
                <a:uFillTx/>
                <a:latin typeface="ABeeZee" panose="020B0604020202020204" charset="0"/>
                <a:ea typeface="Roboto" panose="02000000000000000000" pitchFamily="2" charset="0"/>
                <a:cs typeface="+mn-cs"/>
              </a:rPr>
            </a:br>
            <a:r>
              <a:rPr kumimoji="0" lang="en-GB" sz="1100" b="0" i="0" u="none" strike="noStrike" kern="1200" cap="none" spc="0" normalizeH="0" baseline="0" noProof="0" dirty="0">
                <a:ln>
                  <a:noFill/>
                </a:ln>
                <a:solidFill>
                  <a:srgbClr val="000000"/>
                </a:solidFill>
                <a:effectLst/>
                <a:uLnTx/>
                <a:uFillTx/>
                <a:latin typeface="ABeeZee" panose="020B0604020202020204" charset="0"/>
                <a:ea typeface="Roboto" panose="02000000000000000000" pitchFamily="2" charset="0"/>
                <a:cs typeface="+mn-cs"/>
              </a:rPr>
              <a:t>them suitable for specific applications </a:t>
            </a:r>
            <a:br>
              <a:rPr kumimoji="0" lang="en-GB" sz="1100" b="0" i="0" u="none" strike="noStrike" kern="1200" cap="none" spc="0" normalizeH="0" baseline="0" noProof="0" dirty="0">
                <a:ln>
                  <a:noFill/>
                </a:ln>
                <a:solidFill>
                  <a:srgbClr val="000000"/>
                </a:solidFill>
                <a:effectLst/>
                <a:uLnTx/>
                <a:uFillTx/>
                <a:latin typeface="ABeeZee" panose="020B0604020202020204" charset="0"/>
                <a:ea typeface="Roboto" panose="02000000000000000000" pitchFamily="2" charset="0"/>
                <a:cs typeface="+mn-cs"/>
              </a:rPr>
            </a:br>
            <a:r>
              <a:rPr kumimoji="0" lang="en-GB" sz="1100" b="0" i="0" u="none" strike="noStrike" kern="1200" cap="none" spc="0" normalizeH="0" baseline="0" noProof="0" dirty="0">
                <a:ln>
                  <a:noFill/>
                </a:ln>
                <a:solidFill>
                  <a:srgbClr val="000000"/>
                </a:solidFill>
                <a:effectLst/>
                <a:uLnTx/>
                <a:uFillTx/>
                <a:latin typeface="ABeeZee" panose="020B0604020202020204" charset="0"/>
                <a:ea typeface="Roboto" panose="02000000000000000000" pitchFamily="2" charset="0"/>
                <a:cs typeface="+mn-cs"/>
              </a:rPr>
              <a:t>e.g. breathable fabric used for</a:t>
            </a:r>
            <a:br>
              <a:rPr kumimoji="0" lang="en-GB" sz="1100" b="0" i="0" u="none" strike="noStrike" kern="1200" cap="none" spc="0" normalizeH="0" baseline="0" noProof="0" dirty="0">
                <a:ln>
                  <a:noFill/>
                </a:ln>
                <a:solidFill>
                  <a:srgbClr val="000000"/>
                </a:solidFill>
                <a:effectLst/>
                <a:uLnTx/>
                <a:uFillTx/>
                <a:latin typeface="ABeeZee" panose="020B0604020202020204" charset="0"/>
                <a:ea typeface="Roboto" panose="02000000000000000000" pitchFamily="2" charset="0"/>
                <a:cs typeface="+mn-cs"/>
              </a:rPr>
            </a:br>
            <a:r>
              <a:rPr kumimoji="0" lang="en-GB" sz="1100" b="0" i="0" u="none" strike="noStrike" kern="1200" cap="none" spc="0" normalizeH="0" baseline="0" noProof="0" dirty="0">
                <a:ln>
                  <a:noFill/>
                </a:ln>
                <a:solidFill>
                  <a:srgbClr val="000000"/>
                </a:solidFill>
                <a:effectLst/>
                <a:uLnTx/>
                <a:uFillTx/>
                <a:latin typeface="ABeeZee" panose="020B0604020202020204" charset="0"/>
                <a:ea typeface="Roboto" panose="02000000000000000000" pitchFamily="2" charset="0"/>
                <a:cs typeface="+mn-cs"/>
              </a:rPr>
              <a:t> outdoor activities.</a:t>
            </a:r>
            <a:endParaRPr lang="en-GB" dirty="0"/>
          </a:p>
        </p:txBody>
      </p:sp>
      <p:graphicFrame>
        <p:nvGraphicFramePr>
          <p:cNvPr id="28" name="Table 27">
            <a:extLst>
              <a:ext uri="{FF2B5EF4-FFF2-40B4-BE49-F238E27FC236}">
                <a16:creationId xmlns:a16="http://schemas.microsoft.com/office/drawing/2014/main" id="{B8EAFF77-7867-10B3-9FFA-5935385E0241}"/>
              </a:ext>
            </a:extLst>
          </p:cNvPr>
          <p:cNvGraphicFramePr>
            <a:graphicFrameLocks noGrp="1"/>
          </p:cNvGraphicFramePr>
          <p:nvPr>
            <p:extLst>
              <p:ext uri="{D42A27DB-BD31-4B8C-83A1-F6EECF244321}">
                <p14:modId xmlns:p14="http://schemas.microsoft.com/office/powerpoint/2010/main" val="3881761598"/>
              </p:ext>
            </p:extLst>
          </p:nvPr>
        </p:nvGraphicFramePr>
        <p:xfrm>
          <a:off x="4619159" y="5666903"/>
          <a:ext cx="2331050" cy="817246"/>
        </p:xfrm>
        <a:graphic>
          <a:graphicData uri="http://schemas.openxmlformats.org/drawingml/2006/table">
            <a:tbl>
              <a:tblPr firstRow="1" bandRow="1"/>
              <a:tblGrid>
                <a:gridCol w="755067">
                  <a:extLst>
                    <a:ext uri="{9D8B030D-6E8A-4147-A177-3AD203B41FA5}">
                      <a16:colId xmlns:a16="http://schemas.microsoft.com/office/drawing/2014/main" val="4003656474"/>
                    </a:ext>
                  </a:extLst>
                </a:gridCol>
                <a:gridCol w="1575983">
                  <a:extLst>
                    <a:ext uri="{9D8B030D-6E8A-4147-A177-3AD203B41FA5}">
                      <a16:colId xmlns:a16="http://schemas.microsoft.com/office/drawing/2014/main" val="2517714561"/>
                    </a:ext>
                  </a:extLst>
                </a:gridCol>
              </a:tblGrid>
              <a:tr h="137167">
                <a:tc>
                  <a:txBody>
                    <a:bodyPr/>
                    <a:lstStyle>
                      <a:lvl1pPr marL="0" algn="l" defTabSz="914400" rtl="0" eaLnBrk="1" latinLnBrk="0" hangingPunct="1">
                        <a:defRPr sz="1800" b="1" kern="1200">
                          <a:solidFill>
                            <a:schemeClr val="lt1"/>
                          </a:solidFill>
                          <a:latin typeface="ABeeZee"/>
                        </a:defRPr>
                      </a:lvl1pPr>
                      <a:lvl2pPr marL="457200" algn="l" defTabSz="914400" rtl="0" eaLnBrk="1" latinLnBrk="0" hangingPunct="1">
                        <a:defRPr sz="1800" b="1" kern="1200">
                          <a:solidFill>
                            <a:schemeClr val="lt1"/>
                          </a:solidFill>
                          <a:latin typeface="ABeeZee"/>
                        </a:defRPr>
                      </a:lvl2pPr>
                      <a:lvl3pPr marL="914400" algn="l" defTabSz="914400" rtl="0" eaLnBrk="1" latinLnBrk="0" hangingPunct="1">
                        <a:defRPr sz="1800" b="1" kern="1200">
                          <a:solidFill>
                            <a:schemeClr val="lt1"/>
                          </a:solidFill>
                          <a:latin typeface="ABeeZee"/>
                        </a:defRPr>
                      </a:lvl3pPr>
                      <a:lvl4pPr marL="1371600" algn="l" defTabSz="914400" rtl="0" eaLnBrk="1" latinLnBrk="0" hangingPunct="1">
                        <a:defRPr sz="1800" b="1" kern="1200">
                          <a:solidFill>
                            <a:schemeClr val="lt1"/>
                          </a:solidFill>
                          <a:latin typeface="ABeeZee"/>
                        </a:defRPr>
                      </a:lvl4pPr>
                      <a:lvl5pPr marL="1828800" algn="l" defTabSz="914400" rtl="0" eaLnBrk="1" latinLnBrk="0" hangingPunct="1">
                        <a:defRPr sz="1800" b="1" kern="1200">
                          <a:solidFill>
                            <a:schemeClr val="lt1"/>
                          </a:solidFill>
                          <a:latin typeface="ABeeZee"/>
                        </a:defRPr>
                      </a:lvl5pPr>
                      <a:lvl6pPr marL="2286000" algn="l" defTabSz="914400" rtl="0" eaLnBrk="1" latinLnBrk="0" hangingPunct="1">
                        <a:defRPr sz="1800" b="1" kern="1200">
                          <a:solidFill>
                            <a:schemeClr val="lt1"/>
                          </a:solidFill>
                          <a:latin typeface="ABeeZee"/>
                        </a:defRPr>
                      </a:lvl6pPr>
                      <a:lvl7pPr marL="2743200" algn="l" defTabSz="914400" rtl="0" eaLnBrk="1" latinLnBrk="0" hangingPunct="1">
                        <a:defRPr sz="1800" b="1" kern="1200">
                          <a:solidFill>
                            <a:schemeClr val="lt1"/>
                          </a:solidFill>
                          <a:latin typeface="ABeeZee"/>
                        </a:defRPr>
                      </a:lvl7pPr>
                      <a:lvl8pPr marL="3200400" algn="l" defTabSz="914400" rtl="0" eaLnBrk="1" latinLnBrk="0" hangingPunct="1">
                        <a:defRPr sz="1800" b="1" kern="1200">
                          <a:solidFill>
                            <a:schemeClr val="lt1"/>
                          </a:solidFill>
                          <a:latin typeface="ABeeZee"/>
                        </a:defRPr>
                      </a:lvl8pPr>
                      <a:lvl9pPr marL="3657600" algn="l" defTabSz="914400" rtl="0" eaLnBrk="1" latinLnBrk="0" hangingPunct="1">
                        <a:defRPr sz="1800" b="1" kern="1200">
                          <a:solidFill>
                            <a:schemeClr val="lt1"/>
                          </a:solidFill>
                          <a:latin typeface="ABeeZee"/>
                        </a:defRPr>
                      </a:lvl9pPr>
                    </a:lstStyle>
                    <a:p>
                      <a:pPr algn="ctr"/>
                      <a:r>
                        <a:rPr lang="en-GB" sz="1050" dirty="0">
                          <a:solidFill>
                            <a:schemeClr val="bg1"/>
                          </a:solidFill>
                          <a:latin typeface="ABeeZee" panose="020B0604020202020204" charset="0"/>
                        </a:rPr>
                        <a:t>material</a:t>
                      </a:r>
                    </a:p>
                  </a:txBody>
                  <a:tcPr>
                    <a:lnL w="12700" cap="flat" cmpd="sng" algn="ctr">
                      <a:solidFill>
                        <a:srgbClr val="7B4E13"/>
                      </a:solidFill>
                      <a:prstDash val="solid"/>
                      <a:round/>
                      <a:headEnd type="none" w="med" len="med"/>
                      <a:tailEnd type="none" w="med" len="med"/>
                    </a:lnL>
                    <a:lnR w="12700" cap="flat" cmpd="sng" algn="ctr">
                      <a:solidFill>
                        <a:srgbClr val="7B4E13"/>
                      </a:solidFill>
                      <a:prstDash val="solid"/>
                      <a:round/>
                      <a:headEnd type="none" w="med" len="med"/>
                      <a:tailEnd type="none" w="med" len="med"/>
                    </a:lnR>
                    <a:lnT w="12700" cap="flat" cmpd="sng" algn="ctr">
                      <a:solidFill>
                        <a:srgbClr val="7B4E13"/>
                      </a:solidFill>
                      <a:prstDash val="solid"/>
                      <a:round/>
                      <a:headEnd type="none" w="med" len="med"/>
                      <a:tailEnd type="none" w="med" len="med"/>
                    </a:lnT>
                    <a:lnB w="12700" cap="flat" cmpd="sng" algn="ctr">
                      <a:solidFill>
                        <a:srgbClr val="7B4E13"/>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lt1"/>
                          </a:solidFill>
                          <a:latin typeface="ABeeZee"/>
                        </a:defRPr>
                      </a:lvl1pPr>
                      <a:lvl2pPr marL="457200" algn="l" defTabSz="914400" rtl="0" eaLnBrk="1" latinLnBrk="0" hangingPunct="1">
                        <a:defRPr sz="1800" b="1" kern="1200">
                          <a:solidFill>
                            <a:schemeClr val="lt1"/>
                          </a:solidFill>
                          <a:latin typeface="ABeeZee"/>
                        </a:defRPr>
                      </a:lvl2pPr>
                      <a:lvl3pPr marL="914400" algn="l" defTabSz="914400" rtl="0" eaLnBrk="1" latinLnBrk="0" hangingPunct="1">
                        <a:defRPr sz="1800" b="1" kern="1200">
                          <a:solidFill>
                            <a:schemeClr val="lt1"/>
                          </a:solidFill>
                          <a:latin typeface="ABeeZee"/>
                        </a:defRPr>
                      </a:lvl3pPr>
                      <a:lvl4pPr marL="1371600" algn="l" defTabSz="914400" rtl="0" eaLnBrk="1" latinLnBrk="0" hangingPunct="1">
                        <a:defRPr sz="1800" b="1" kern="1200">
                          <a:solidFill>
                            <a:schemeClr val="lt1"/>
                          </a:solidFill>
                          <a:latin typeface="ABeeZee"/>
                        </a:defRPr>
                      </a:lvl4pPr>
                      <a:lvl5pPr marL="1828800" algn="l" defTabSz="914400" rtl="0" eaLnBrk="1" latinLnBrk="0" hangingPunct="1">
                        <a:defRPr sz="1800" b="1" kern="1200">
                          <a:solidFill>
                            <a:schemeClr val="lt1"/>
                          </a:solidFill>
                          <a:latin typeface="ABeeZee"/>
                        </a:defRPr>
                      </a:lvl5pPr>
                      <a:lvl6pPr marL="2286000" algn="l" defTabSz="914400" rtl="0" eaLnBrk="1" latinLnBrk="0" hangingPunct="1">
                        <a:defRPr sz="1800" b="1" kern="1200">
                          <a:solidFill>
                            <a:schemeClr val="lt1"/>
                          </a:solidFill>
                          <a:latin typeface="ABeeZee"/>
                        </a:defRPr>
                      </a:lvl6pPr>
                      <a:lvl7pPr marL="2743200" algn="l" defTabSz="914400" rtl="0" eaLnBrk="1" latinLnBrk="0" hangingPunct="1">
                        <a:defRPr sz="1800" b="1" kern="1200">
                          <a:solidFill>
                            <a:schemeClr val="lt1"/>
                          </a:solidFill>
                          <a:latin typeface="ABeeZee"/>
                        </a:defRPr>
                      </a:lvl7pPr>
                      <a:lvl8pPr marL="3200400" algn="l" defTabSz="914400" rtl="0" eaLnBrk="1" latinLnBrk="0" hangingPunct="1">
                        <a:defRPr sz="1800" b="1" kern="1200">
                          <a:solidFill>
                            <a:schemeClr val="lt1"/>
                          </a:solidFill>
                          <a:latin typeface="ABeeZee"/>
                        </a:defRPr>
                      </a:lvl8pPr>
                      <a:lvl9pPr marL="3657600" algn="l" defTabSz="914400" rtl="0" eaLnBrk="1" latinLnBrk="0" hangingPunct="1">
                        <a:defRPr sz="1800" b="1" kern="1200">
                          <a:solidFill>
                            <a:schemeClr val="lt1"/>
                          </a:solidFill>
                          <a:latin typeface="ABeeZee"/>
                        </a:defRPr>
                      </a:lvl9pPr>
                    </a:lstStyle>
                    <a:p>
                      <a:pPr algn="ctr"/>
                      <a:r>
                        <a:rPr lang="en-GB" sz="1050" dirty="0">
                          <a:solidFill>
                            <a:schemeClr val="bg1"/>
                          </a:solidFill>
                          <a:latin typeface="ABeeZee" panose="020B0604020202020204" charset="0"/>
                        </a:rPr>
                        <a:t>property</a:t>
                      </a:r>
                    </a:p>
                  </a:txBody>
                  <a:tcPr>
                    <a:lnL w="12700" cap="flat" cmpd="sng" algn="ctr">
                      <a:solidFill>
                        <a:srgbClr val="7B4E13"/>
                      </a:solidFill>
                      <a:prstDash val="solid"/>
                      <a:round/>
                      <a:headEnd type="none" w="med" len="med"/>
                      <a:tailEnd type="none" w="med" len="med"/>
                    </a:lnL>
                    <a:lnR w="12700" cap="flat" cmpd="sng" algn="ctr">
                      <a:solidFill>
                        <a:srgbClr val="7B4E13"/>
                      </a:solidFill>
                      <a:prstDash val="solid"/>
                      <a:round/>
                      <a:headEnd type="none" w="med" len="med"/>
                      <a:tailEnd type="none" w="med" len="med"/>
                    </a:lnR>
                    <a:lnT w="12700" cap="flat" cmpd="sng" algn="ctr">
                      <a:solidFill>
                        <a:srgbClr val="7B4E13"/>
                      </a:solidFill>
                      <a:prstDash val="solid"/>
                      <a:round/>
                      <a:headEnd type="none" w="med" len="med"/>
                      <a:tailEnd type="none" w="med" len="med"/>
                    </a:lnT>
                    <a:lnB w="12700" cap="flat" cmpd="sng" algn="ctr">
                      <a:solidFill>
                        <a:srgbClr val="7B4E13"/>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222516156"/>
                  </a:ext>
                </a:extLst>
              </a:tr>
              <a:tr h="154615">
                <a:tc>
                  <a:txBody>
                    <a:bodyPr/>
                    <a:lstStyle>
                      <a:lvl1pPr marL="0" algn="l" defTabSz="914400" rtl="0" eaLnBrk="1" latinLnBrk="0" hangingPunct="1">
                        <a:defRPr sz="1800" kern="1200">
                          <a:solidFill>
                            <a:schemeClr val="dk1"/>
                          </a:solidFill>
                          <a:latin typeface="ABeeZee"/>
                        </a:defRPr>
                      </a:lvl1pPr>
                      <a:lvl2pPr marL="457200" algn="l" defTabSz="914400" rtl="0" eaLnBrk="1" latinLnBrk="0" hangingPunct="1">
                        <a:defRPr sz="1800" kern="1200">
                          <a:solidFill>
                            <a:schemeClr val="dk1"/>
                          </a:solidFill>
                          <a:latin typeface="ABeeZee"/>
                        </a:defRPr>
                      </a:lvl2pPr>
                      <a:lvl3pPr marL="914400" algn="l" defTabSz="914400" rtl="0" eaLnBrk="1" latinLnBrk="0" hangingPunct="1">
                        <a:defRPr sz="1800" kern="1200">
                          <a:solidFill>
                            <a:schemeClr val="dk1"/>
                          </a:solidFill>
                          <a:latin typeface="ABeeZee"/>
                        </a:defRPr>
                      </a:lvl3pPr>
                      <a:lvl4pPr marL="1371600" algn="l" defTabSz="914400" rtl="0" eaLnBrk="1" latinLnBrk="0" hangingPunct="1">
                        <a:defRPr sz="1800" kern="1200">
                          <a:solidFill>
                            <a:schemeClr val="dk1"/>
                          </a:solidFill>
                          <a:latin typeface="ABeeZee"/>
                        </a:defRPr>
                      </a:lvl4pPr>
                      <a:lvl5pPr marL="1828800" algn="l" defTabSz="914400" rtl="0" eaLnBrk="1" latinLnBrk="0" hangingPunct="1">
                        <a:defRPr sz="1800" kern="1200">
                          <a:solidFill>
                            <a:schemeClr val="dk1"/>
                          </a:solidFill>
                          <a:latin typeface="ABeeZee"/>
                        </a:defRPr>
                      </a:lvl5pPr>
                      <a:lvl6pPr marL="2286000" algn="l" defTabSz="914400" rtl="0" eaLnBrk="1" latinLnBrk="0" hangingPunct="1">
                        <a:defRPr sz="1800" kern="1200">
                          <a:solidFill>
                            <a:schemeClr val="dk1"/>
                          </a:solidFill>
                          <a:latin typeface="ABeeZee"/>
                        </a:defRPr>
                      </a:lvl6pPr>
                      <a:lvl7pPr marL="2743200" algn="l" defTabSz="914400" rtl="0" eaLnBrk="1" latinLnBrk="0" hangingPunct="1">
                        <a:defRPr sz="1800" kern="1200">
                          <a:solidFill>
                            <a:schemeClr val="dk1"/>
                          </a:solidFill>
                          <a:latin typeface="ABeeZee"/>
                        </a:defRPr>
                      </a:lvl7pPr>
                      <a:lvl8pPr marL="3200400" algn="l" defTabSz="914400" rtl="0" eaLnBrk="1" latinLnBrk="0" hangingPunct="1">
                        <a:defRPr sz="1800" kern="1200">
                          <a:solidFill>
                            <a:schemeClr val="dk1"/>
                          </a:solidFill>
                          <a:latin typeface="ABeeZee"/>
                        </a:defRPr>
                      </a:lvl8pPr>
                      <a:lvl9pPr marL="3657600" algn="l" defTabSz="914400" rtl="0" eaLnBrk="1" latinLnBrk="0" hangingPunct="1">
                        <a:defRPr sz="1800" kern="1200">
                          <a:solidFill>
                            <a:schemeClr val="dk1"/>
                          </a:solidFill>
                          <a:latin typeface="ABeeZee"/>
                        </a:defRPr>
                      </a:lvl9pPr>
                    </a:lstStyle>
                    <a:p>
                      <a:r>
                        <a:rPr lang="en-GB" sz="1050" dirty="0">
                          <a:solidFill>
                            <a:schemeClr val="bg1"/>
                          </a:solidFill>
                          <a:latin typeface="ABeeZee" panose="020B0604020202020204" charset="0"/>
                        </a:rPr>
                        <a:t>concrete</a:t>
                      </a:r>
                    </a:p>
                  </a:txBody>
                  <a:tcPr anchor="ctr">
                    <a:lnL w="12700" cap="flat" cmpd="sng" algn="ctr">
                      <a:solidFill>
                        <a:srgbClr val="7B4E13"/>
                      </a:solidFill>
                      <a:prstDash val="solid"/>
                      <a:round/>
                      <a:headEnd type="none" w="med" len="med"/>
                      <a:tailEnd type="none" w="med" len="med"/>
                    </a:lnL>
                    <a:lnR w="12700" cap="flat" cmpd="sng" algn="ctr">
                      <a:solidFill>
                        <a:srgbClr val="7B4E13"/>
                      </a:solidFill>
                      <a:prstDash val="solid"/>
                      <a:round/>
                      <a:headEnd type="none" w="med" len="med"/>
                      <a:tailEnd type="none" w="med" len="med"/>
                    </a:lnR>
                    <a:lnT w="12700" cap="flat" cmpd="sng" algn="ctr">
                      <a:solidFill>
                        <a:srgbClr val="7B4E13"/>
                      </a:solidFill>
                      <a:prstDash val="solid"/>
                      <a:round/>
                      <a:headEnd type="none" w="med" len="med"/>
                      <a:tailEnd type="none" w="med" len="med"/>
                    </a:lnT>
                    <a:lnB w="12700" cap="flat" cmpd="sng" algn="ctr">
                      <a:solidFill>
                        <a:srgbClr val="7B4E13"/>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BeeZee"/>
                        </a:defRPr>
                      </a:lvl1pPr>
                      <a:lvl2pPr marL="457200" algn="l" defTabSz="914400" rtl="0" eaLnBrk="1" latinLnBrk="0" hangingPunct="1">
                        <a:defRPr sz="1800" kern="1200">
                          <a:solidFill>
                            <a:schemeClr val="dk1"/>
                          </a:solidFill>
                          <a:latin typeface="ABeeZee"/>
                        </a:defRPr>
                      </a:lvl2pPr>
                      <a:lvl3pPr marL="914400" algn="l" defTabSz="914400" rtl="0" eaLnBrk="1" latinLnBrk="0" hangingPunct="1">
                        <a:defRPr sz="1800" kern="1200">
                          <a:solidFill>
                            <a:schemeClr val="dk1"/>
                          </a:solidFill>
                          <a:latin typeface="ABeeZee"/>
                        </a:defRPr>
                      </a:lvl3pPr>
                      <a:lvl4pPr marL="1371600" algn="l" defTabSz="914400" rtl="0" eaLnBrk="1" latinLnBrk="0" hangingPunct="1">
                        <a:defRPr sz="1800" kern="1200">
                          <a:solidFill>
                            <a:schemeClr val="dk1"/>
                          </a:solidFill>
                          <a:latin typeface="ABeeZee"/>
                        </a:defRPr>
                      </a:lvl4pPr>
                      <a:lvl5pPr marL="1828800" algn="l" defTabSz="914400" rtl="0" eaLnBrk="1" latinLnBrk="0" hangingPunct="1">
                        <a:defRPr sz="1800" kern="1200">
                          <a:solidFill>
                            <a:schemeClr val="dk1"/>
                          </a:solidFill>
                          <a:latin typeface="ABeeZee"/>
                        </a:defRPr>
                      </a:lvl5pPr>
                      <a:lvl6pPr marL="2286000" algn="l" defTabSz="914400" rtl="0" eaLnBrk="1" latinLnBrk="0" hangingPunct="1">
                        <a:defRPr sz="1800" kern="1200">
                          <a:solidFill>
                            <a:schemeClr val="dk1"/>
                          </a:solidFill>
                          <a:latin typeface="ABeeZee"/>
                        </a:defRPr>
                      </a:lvl6pPr>
                      <a:lvl7pPr marL="2743200" algn="l" defTabSz="914400" rtl="0" eaLnBrk="1" latinLnBrk="0" hangingPunct="1">
                        <a:defRPr sz="1800" kern="1200">
                          <a:solidFill>
                            <a:schemeClr val="dk1"/>
                          </a:solidFill>
                          <a:latin typeface="ABeeZee"/>
                        </a:defRPr>
                      </a:lvl7pPr>
                      <a:lvl8pPr marL="3200400" algn="l" defTabSz="914400" rtl="0" eaLnBrk="1" latinLnBrk="0" hangingPunct="1">
                        <a:defRPr sz="1800" kern="1200">
                          <a:solidFill>
                            <a:schemeClr val="dk1"/>
                          </a:solidFill>
                          <a:latin typeface="ABeeZee"/>
                        </a:defRPr>
                      </a:lvl8pPr>
                      <a:lvl9pPr marL="3657600" algn="l" defTabSz="914400" rtl="0" eaLnBrk="1" latinLnBrk="0" hangingPunct="1">
                        <a:defRPr sz="1800" kern="1200">
                          <a:solidFill>
                            <a:schemeClr val="dk1"/>
                          </a:solidFill>
                          <a:latin typeface="ABeeZee"/>
                        </a:defRPr>
                      </a:lvl9pPr>
                    </a:lstStyle>
                    <a:p>
                      <a:pPr>
                        <a:lnSpc>
                          <a:spcPct val="130000"/>
                        </a:lnSpc>
                      </a:pPr>
                      <a:r>
                        <a:rPr lang="en-GB" sz="1050" dirty="0">
                          <a:solidFill>
                            <a:schemeClr val="bg1"/>
                          </a:solidFill>
                          <a:latin typeface="ABeeZee" panose="020B0604020202020204" charset="0"/>
                        </a:rPr>
                        <a:t>strong in compression</a:t>
                      </a:r>
                    </a:p>
                  </a:txBody>
                  <a:tcPr anchor="ctr">
                    <a:lnL w="12700" cap="flat" cmpd="sng" algn="ctr">
                      <a:solidFill>
                        <a:srgbClr val="7B4E13"/>
                      </a:solidFill>
                      <a:prstDash val="solid"/>
                      <a:round/>
                      <a:headEnd type="none" w="med" len="med"/>
                      <a:tailEnd type="none" w="med" len="med"/>
                    </a:lnL>
                    <a:lnR w="12700" cap="flat" cmpd="sng" algn="ctr">
                      <a:solidFill>
                        <a:srgbClr val="7B4E13"/>
                      </a:solidFill>
                      <a:prstDash val="solid"/>
                      <a:round/>
                      <a:headEnd type="none" w="med" len="med"/>
                      <a:tailEnd type="none" w="med" len="med"/>
                    </a:lnR>
                    <a:lnT w="12700" cap="flat" cmpd="sng" algn="ctr">
                      <a:solidFill>
                        <a:srgbClr val="7B4E13"/>
                      </a:solidFill>
                      <a:prstDash val="solid"/>
                      <a:round/>
                      <a:headEnd type="none" w="med" len="med"/>
                      <a:tailEnd type="none" w="med" len="med"/>
                    </a:lnT>
                    <a:lnB w="12700" cap="flat" cmpd="sng" algn="ctr">
                      <a:solidFill>
                        <a:srgbClr val="7B4E1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8098890"/>
                  </a:ext>
                </a:extLst>
              </a:tr>
              <a:tr h="154615">
                <a:tc>
                  <a:txBody>
                    <a:bodyPr/>
                    <a:lstStyle>
                      <a:lvl1pPr marL="0" algn="l" defTabSz="914400" rtl="0" eaLnBrk="1" latinLnBrk="0" hangingPunct="1">
                        <a:defRPr sz="1800" kern="1200">
                          <a:solidFill>
                            <a:schemeClr val="dk1"/>
                          </a:solidFill>
                          <a:latin typeface="ABeeZee"/>
                        </a:defRPr>
                      </a:lvl1pPr>
                      <a:lvl2pPr marL="457200" algn="l" defTabSz="914400" rtl="0" eaLnBrk="1" latinLnBrk="0" hangingPunct="1">
                        <a:defRPr sz="1800" kern="1200">
                          <a:solidFill>
                            <a:schemeClr val="dk1"/>
                          </a:solidFill>
                          <a:latin typeface="ABeeZee"/>
                        </a:defRPr>
                      </a:lvl2pPr>
                      <a:lvl3pPr marL="914400" algn="l" defTabSz="914400" rtl="0" eaLnBrk="1" latinLnBrk="0" hangingPunct="1">
                        <a:defRPr sz="1800" kern="1200">
                          <a:solidFill>
                            <a:schemeClr val="dk1"/>
                          </a:solidFill>
                          <a:latin typeface="ABeeZee"/>
                        </a:defRPr>
                      </a:lvl3pPr>
                      <a:lvl4pPr marL="1371600" algn="l" defTabSz="914400" rtl="0" eaLnBrk="1" latinLnBrk="0" hangingPunct="1">
                        <a:defRPr sz="1800" kern="1200">
                          <a:solidFill>
                            <a:schemeClr val="dk1"/>
                          </a:solidFill>
                          <a:latin typeface="ABeeZee"/>
                        </a:defRPr>
                      </a:lvl4pPr>
                      <a:lvl5pPr marL="1828800" algn="l" defTabSz="914400" rtl="0" eaLnBrk="1" latinLnBrk="0" hangingPunct="1">
                        <a:defRPr sz="1800" kern="1200">
                          <a:solidFill>
                            <a:schemeClr val="dk1"/>
                          </a:solidFill>
                          <a:latin typeface="ABeeZee"/>
                        </a:defRPr>
                      </a:lvl5pPr>
                      <a:lvl6pPr marL="2286000" algn="l" defTabSz="914400" rtl="0" eaLnBrk="1" latinLnBrk="0" hangingPunct="1">
                        <a:defRPr sz="1800" kern="1200">
                          <a:solidFill>
                            <a:schemeClr val="dk1"/>
                          </a:solidFill>
                          <a:latin typeface="ABeeZee"/>
                        </a:defRPr>
                      </a:lvl6pPr>
                      <a:lvl7pPr marL="2743200" algn="l" defTabSz="914400" rtl="0" eaLnBrk="1" latinLnBrk="0" hangingPunct="1">
                        <a:defRPr sz="1800" kern="1200">
                          <a:solidFill>
                            <a:schemeClr val="dk1"/>
                          </a:solidFill>
                          <a:latin typeface="ABeeZee"/>
                        </a:defRPr>
                      </a:lvl7pPr>
                      <a:lvl8pPr marL="3200400" algn="l" defTabSz="914400" rtl="0" eaLnBrk="1" latinLnBrk="0" hangingPunct="1">
                        <a:defRPr sz="1800" kern="1200">
                          <a:solidFill>
                            <a:schemeClr val="dk1"/>
                          </a:solidFill>
                          <a:latin typeface="ABeeZee"/>
                        </a:defRPr>
                      </a:lvl8pPr>
                      <a:lvl9pPr marL="3657600" algn="l" defTabSz="914400" rtl="0" eaLnBrk="1" latinLnBrk="0" hangingPunct="1">
                        <a:defRPr sz="1800" kern="1200">
                          <a:solidFill>
                            <a:schemeClr val="dk1"/>
                          </a:solidFill>
                          <a:latin typeface="ABeeZee"/>
                        </a:defRPr>
                      </a:lvl9pPr>
                    </a:lstStyle>
                    <a:p>
                      <a:r>
                        <a:rPr lang="en-GB" sz="1050" dirty="0">
                          <a:solidFill>
                            <a:schemeClr val="bg1"/>
                          </a:solidFill>
                          <a:latin typeface="ABeeZee" panose="020B0604020202020204" charset="0"/>
                        </a:rPr>
                        <a:t>steel </a:t>
                      </a:r>
                    </a:p>
                  </a:txBody>
                  <a:tcPr anchor="ctr">
                    <a:lnL w="12700" cap="flat" cmpd="sng" algn="ctr">
                      <a:solidFill>
                        <a:srgbClr val="7B4E13"/>
                      </a:solidFill>
                      <a:prstDash val="solid"/>
                      <a:round/>
                      <a:headEnd type="none" w="med" len="med"/>
                      <a:tailEnd type="none" w="med" len="med"/>
                    </a:lnL>
                    <a:lnR w="12700" cap="flat" cmpd="sng" algn="ctr">
                      <a:solidFill>
                        <a:srgbClr val="7B4E13"/>
                      </a:solidFill>
                      <a:prstDash val="solid"/>
                      <a:round/>
                      <a:headEnd type="none" w="med" len="med"/>
                      <a:tailEnd type="none" w="med" len="med"/>
                    </a:lnR>
                    <a:lnT w="12700" cap="flat" cmpd="sng" algn="ctr">
                      <a:solidFill>
                        <a:srgbClr val="7B4E13"/>
                      </a:solidFill>
                      <a:prstDash val="solid"/>
                      <a:round/>
                      <a:headEnd type="none" w="med" len="med"/>
                      <a:tailEnd type="none" w="med" len="med"/>
                    </a:lnT>
                    <a:lnB w="12700" cap="flat" cmpd="sng" algn="ctr">
                      <a:solidFill>
                        <a:srgbClr val="7B4E13"/>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BeeZee"/>
                        </a:defRPr>
                      </a:lvl1pPr>
                      <a:lvl2pPr marL="457200" algn="l" defTabSz="914400" rtl="0" eaLnBrk="1" latinLnBrk="0" hangingPunct="1">
                        <a:defRPr sz="1800" kern="1200">
                          <a:solidFill>
                            <a:schemeClr val="dk1"/>
                          </a:solidFill>
                          <a:latin typeface="ABeeZee"/>
                        </a:defRPr>
                      </a:lvl2pPr>
                      <a:lvl3pPr marL="914400" algn="l" defTabSz="914400" rtl="0" eaLnBrk="1" latinLnBrk="0" hangingPunct="1">
                        <a:defRPr sz="1800" kern="1200">
                          <a:solidFill>
                            <a:schemeClr val="dk1"/>
                          </a:solidFill>
                          <a:latin typeface="ABeeZee"/>
                        </a:defRPr>
                      </a:lvl3pPr>
                      <a:lvl4pPr marL="1371600" algn="l" defTabSz="914400" rtl="0" eaLnBrk="1" latinLnBrk="0" hangingPunct="1">
                        <a:defRPr sz="1800" kern="1200">
                          <a:solidFill>
                            <a:schemeClr val="dk1"/>
                          </a:solidFill>
                          <a:latin typeface="ABeeZee"/>
                        </a:defRPr>
                      </a:lvl4pPr>
                      <a:lvl5pPr marL="1828800" algn="l" defTabSz="914400" rtl="0" eaLnBrk="1" latinLnBrk="0" hangingPunct="1">
                        <a:defRPr sz="1800" kern="1200">
                          <a:solidFill>
                            <a:schemeClr val="dk1"/>
                          </a:solidFill>
                          <a:latin typeface="ABeeZee"/>
                        </a:defRPr>
                      </a:lvl5pPr>
                      <a:lvl6pPr marL="2286000" algn="l" defTabSz="914400" rtl="0" eaLnBrk="1" latinLnBrk="0" hangingPunct="1">
                        <a:defRPr sz="1800" kern="1200">
                          <a:solidFill>
                            <a:schemeClr val="dk1"/>
                          </a:solidFill>
                          <a:latin typeface="ABeeZee"/>
                        </a:defRPr>
                      </a:lvl6pPr>
                      <a:lvl7pPr marL="2743200" algn="l" defTabSz="914400" rtl="0" eaLnBrk="1" latinLnBrk="0" hangingPunct="1">
                        <a:defRPr sz="1800" kern="1200">
                          <a:solidFill>
                            <a:schemeClr val="dk1"/>
                          </a:solidFill>
                          <a:latin typeface="ABeeZee"/>
                        </a:defRPr>
                      </a:lvl7pPr>
                      <a:lvl8pPr marL="3200400" algn="l" defTabSz="914400" rtl="0" eaLnBrk="1" latinLnBrk="0" hangingPunct="1">
                        <a:defRPr sz="1800" kern="1200">
                          <a:solidFill>
                            <a:schemeClr val="dk1"/>
                          </a:solidFill>
                          <a:latin typeface="ABeeZee"/>
                        </a:defRPr>
                      </a:lvl8pPr>
                      <a:lvl9pPr marL="3657600" algn="l" defTabSz="914400" rtl="0" eaLnBrk="1" latinLnBrk="0" hangingPunct="1">
                        <a:defRPr sz="1800" kern="1200">
                          <a:solidFill>
                            <a:schemeClr val="dk1"/>
                          </a:solidFill>
                          <a:latin typeface="ABeeZee"/>
                        </a:defRPr>
                      </a:lvl9pPr>
                    </a:lstStyle>
                    <a:p>
                      <a:pPr>
                        <a:lnSpc>
                          <a:spcPct val="130000"/>
                        </a:lnSpc>
                      </a:pPr>
                      <a:r>
                        <a:rPr lang="en-GB" sz="1050" dirty="0">
                          <a:solidFill>
                            <a:schemeClr val="bg1"/>
                          </a:solidFill>
                          <a:latin typeface="ABeeZee" panose="020B0604020202020204" charset="0"/>
                        </a:rPr>
                        <a:t>strong in tension</a:t>
                      </a:r>
                    </a:p>
                  </a:txBody>
                  <a:tcPr anchor="ctr">
                    <a:lnL w="12700" cap="flat" cmpd="sng" algn="ctr">
                      <a:solidFill>
                        <a:srgbClr val="7B4E13"/>
                      </a:solidFill>
                      <a:prstDash val="solid"/>
                      <a:round/>
                      <a:headEnd type="none" w="med" len="med"/>
                      <a:tailEnd type="none" w="med" len="med"/>
                    </a:lnL>
                    <a:lnR w="12700" cap="flat" cmpd="sng" algn="ctr">
                      <a:solidFill>
                        <a:srgbClr val="7B4E13"/>
                      </a:solidFill>
                      <a:prstDash val="solid"/>
                      <a:round/>
                      <a:headEnd type="none" w="med" len="med"/>
                      <a:tailEnd type="none" w="med" len="med"/>
                    </a:lnR>
                    <a:lnT w="12700" cap="flat" cmpd="sng" algn="ctr">
                      <a:solidFill>
                        <a:srgbClr val="7B4E13"/>
                      </a:solidFill>
                      <a:prstDash val="solid"/>
                      <a:round/>
                      <a:headEnd type="none" w="med" len="med"/>
                      <a:tailEnd type="none" w="med" len="med"/>
                    </a:lnT>
                    <a:lnB w="12700" cap="flat" cmpd="sng" algn="ctr">
                      <a:solidFill>
                        <a:srgbClr val="7B4E1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3388943"/>
                  </a:ext>
                </a:extLst>
              </a:tr>
            </a:tbl>
          </a:graphicData>
        </a:graphic>
      </p:graphicFrame>
      <p:graphicFrame>
        <p:nvGraphicFramePr>
          <p:cNvPr id="71" name="Table 70">
            <a:extLst>
              <a:ext uri="{FF2B5EF4-FFF2-40B4-BE49-F238E27FC236}">
                <a16:creationId xmlns:a16="http://schemas.microsoft.com/office/drawing/2014/main" id="{818598CF-0B30-8434-F9EC-FBDF100F2F46}"/>
              </a:ext>
            </a:extLst>
          </p:cNvPr>
          <p:cNvGraphicFramePr>
            <a:graphicFrameLocks noGrp="1"/>
          </p:cNvGraphicFramePr>
          <p:nvPr>
            <p:extLst>
              <p:ext uri="{D42A27DB-BD31-4B8C-83A1-F6EECF244321}">
                <p14:modId xmlns:p14="http://schemas.microsoft.com/office/powerpoint/2010/main" val="3780873736"/>
              </p:ext>
            </p:extLst>
          </p:nvPr>
        </p:nvGraphicFramePr>
        <p:xfrm>
          <a:off x="7196260" y="5291046"/>
          <a:ext cx="2572913" cy="1233298"/>
        </p:xfrm>
        <a:graphic>
          <a:graphicData uri="http://schemas.openxmlformats.org/drawingml/2006/table">
            <a:tbl>
              <a:tblPr firstRow="1" bandRow="1"/>
              <a:tblGrid>
                <a:gridCol w="1182940">
                  <a:extLst>
                    <a:ext uri="{9D8B030D-6E8A-4147-A177-3AD203B41FA5}">
                      <a16:colId xmlns:a16="http://schemas.microsoft.com/office/drawing/2014/main" val="4003656474"/>
                    </a:ext>
                  </a:extLst>
                </a:gridCol>
                <a:gridCol w="1389973">
                  <a:extLst>
                    <a:ext uri="{9D8B030D-6E8A-4147-A177-3AD203B41FA5}">
                      <a16:colId xmlns:a16="http://schemas.microsoft.com/office/drawing/2014/main" val="2517714561"/>
                    </a:ext>
                  </a:extLst>
                </a:gridCol>
              </a:tblGrid>
              <a:tr h="137182">
                <a:tc>
                  <a:txBody>
                    <a:bodyPr/>
                    <a:lstStyle>
                      <a:lvl1pPr marL="0" algn="l" defTabSz="914400" rtl="0" eaLnBrk="1" latinLnBrk="0" hangingPunct="1">
                        <a:defRPr sz="1800" b="1" kern="1200">
                          <a:solidFill>
                            <a:schemeClr val="lt1"/>
                          </a:solidFill>
                          <a:latin typeface="ABeeZee"/>
                        </a:defRPr>
                      </a:lvl1pPr>
                      <a:lvl2pPr marL="457200" algn="l" defTabSz="914400" rtl="0" eaLnBrk="1" latinLnBrk="0" hangingPunct="1">
                        <a:defRPr sz="1800" b="1" kern="1200">
                          <a:solidFill>
                            <a:schemeClr val="lt1"/>
                          </a:solidFill>
                          <a:latin typeface="ABeeZee"/>
                        </a:defRPr>
                      </a:lvl2pPr>
                      <a:lvl3pPr marL="914400" algn="l" defTabSz="914400" rtl="0" eaLnBrk="1" latinLnBrk="0" hangingPunct="1">
                        <a:defRPr sz="1800" b="1" kern="1200">
                          <a:solidFill>
                            <a:schemeClr val="lt1"/>
                          </a:solidFill>
                          <a:latin typeface="ABeeZee"/>
                        </a:defRPr>
                      </a:lvl3pPr>
                      <a:lvl4pPr marL="1371600" algn="l" defTabSz="914400" rtl="0" eaLnBrk="1" latinLnBrk="0" hangingPunct="1">
                        <a:defRPr sz="1800" b="1" kern="1200">
                          <a:solidFill>
                            <a:schemeClr val="lt1"/>
                          </a:solidFill>
                          <a:latin typeface="ABeeZee"/>
                        </a:defRPr>
                      </a:lvl4pPr>
                      <a:lvl5pPr marL="1828800" algn="l" defTabSz="914400" rtl="0" eaLnBrk="1" latinLnBrk="0" hangingPunct="1">
                        <a:defRPr sz="1800" b="1" kern="1200">
                          <a:solidFill>
                            <a:schemeClr val="lt1"/>
                          </a:solidFill>
                          <a:latin typeface="ABeeZee"/>
                        </a:defRPr>
                      </a:lvl5pPr>
                      <a:lvl6pPr marL="2286000" algn="l" defTabSz="914400" rtl="0" eaLnBrk="1" latinLnBrk="0" hangingPunct="1">
                        <a:defRPr sz="1800" b="1" kern="1200">
                          <a:solidFill>
                            <a:schemeClr val="lt1"/>
                          </a:solidFill>
                          <a:latin typeface="ABeeZee"/>
                        </a:defRPr>
                      </a:lvl6pPr>
                      <a:lvl7pPr marL="2743200" algn="l" defTabSz="914400" rtl="0" eaLnBrk="1" latinLnBrk="0" hangingPunct="1">
                        <a:defRPr sz="1800" b="1" kern="1200">
                          <a:solidFill>
                            <a:schemeClr val="lt1"/>
                          </a:solidFill>
                          <a:latin typeface="ABeeZee"/>
                        </a:defRPr>
                      </a:lvl7pPr>
                      <a:lvl8pPr marL="3200400" algn="l" defTabSz="914400" rtl="0" eaLnBrk="1" latinLnBrk="0" hangingPunct="1">
                        <a:defRPr sz="1800" b="1" kern="1200">
                          <a:solidFill>
                            <a:schemeClr val="lt1"/>
                          </a:solidFill>
                          <a:latin typeface="ABeeZee"/>
                        </a:defRPr>
                      </a:lvl8pPr>
                      <a:lvl9pPr marL="3657600" algn="l" defTabSz="914400" rtl="0" eaLnBrk="1" latinLnBrk="0" hangingPunct="1">
                        <a:defRPr sz="1800" b="1" kern="1200">
                          <a:solidFill>
                            <a:schemeClr val="lt1"/>
                          </a:solidFill>
                          <a:latin typeface="ABeeZee"/>
                        </a:defRPr>
                      </a:lvl9pPr>
                    </a:lstStyle>
                    <a:p>
                      <a:pPr algn="ctr"/>
                      <a:r>
                        <a:rPr lang="en-GB" sz="1050" dirty="0">
                          <a:solidFill>
                            <a:schemeClr val="bg1"/>
                          </a:solidFill>
                          <a:latin typeface="ABeeZee" panose="020B0604020202020204" charset="0"/>
                        </a:rPr>
                        <a:t>material</a:t>
                      </a:r>
                    </a:p>
                  </a:txBody>
                  <a:tcPr>
                    <a:lnL w="12700" cap="flat" cmpd="sng" algn="ctr">
                      <a:solidFill>
                        <a:srgbClr val="7B4E13"/>
                      </a:solidFill>
                      <a:prstDash val="solid"/>
                      <a:round/>
                      <a:headEnd type="none" w="med" len="med"/>
                      <a:tailEnd type="none" w="med" len="med"/>
                    </a:lnL>
                    <a:lnR w="12700" cap="flat" cmpd="sng" algn="ctr">
                      <a:solidFill>
                        <a:srgbClr val="7B4E13"/>
                      </a:solidFill>
                      <a:prstDash val="solid"/>
                      <a:round/>
                      <a:headEnd type="none" w="med" len="med"/>
                      <a:tailEnd type="none" w="med" len="med"/>
                    </a:lnR>
                    <a:lnT w="12700" cap="flat" cmpd="sng" algn="ctr">
                      <a:solidFill>
                        <a:srgbClr val="7B4E13"/>
                      </a:solidFill>
                      <a:prstDash val="solid"/>
                      <a:round/>
                      <a:headEnd type="none" w="med" len="med"/>
                      <a:tailEnd type="none" w="med" len="med"/>
                    </a:lnT>
                    <a:lnB w="12700" cap="flat" cmpd="sng" algn="ctr">
                      <a:solidFill>
                        <a:srgbClr val="7B4E13"/>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lt1"/>
                          </a:solidFill>
                          <a:latin typeface="ABeeZee"/>
                        </a:defRPr>
                      </a:lvl1pPr>
                      <a:lvl2pPr marL="457200" algn="l" defTabSz="914400" rtl="0" eaLnBrk="1" latinLnBrk="0" hangingPunct="1">
                        <a:defRPr sz="1800" b="1" kern="1200">
                          <a:solidFill>
                            <a:schemeClr val="lt1"/>
                          </a:solidFill>
                          <a:latin typeface="ABeeZee"/>
                        </a:defRPr>
                      </a:lvl2pPr>
                      <a:lvl3pPr marL="914400" algn="l" defTabSz="914400" rtl="0" eaLnBrk="1" latinLnBrk="0" hangingPunct="1">
                        <a:defRPr sz="1800" b="1" kern="1200">
                          <a:solidFill>
                            <a:schemeClr val="lt1"/>
                          </a:solidFill>
                          <a:latin typeface="ABeeZee"/>
                        </a:defRPr>
                      </a:lvl3pPr>
                      <a:lvl4pPr marL="1371600" algn="l" defTabSz="914400" rtl="0" eaLnBrk="1" latinLnBrk="0" hangingPunct="1">
                        <a:defRPr sz="1800" b="1" kern="1200">
                          <a:solidFill>
                            <a:schemeClr val="lt1"/>
                          </a:solidFill>
                          <a:latin typeface="ABeeZee"/>
                        </a:defRPr>
                      </a:lvl4pPr>
                      <a:lvl5pPr marL="1828800" algn="l" defTabSz="914400" rtl="0" eaLnBrk="1" latinLnBrk="0" hangingPunct="1">
                        <a:defRPr sz="1800" b="1" kern="1200">
                          <a:solidFill>
                            <a:schemeClr val="lt1"/>
                          </a:solidFill>
                          <a:latin typeface="ABeeZee"/>
                        </a:defRPr>
                      </a:lvl5pPr>
                      <a:lvl6pPr marL="2286000" algn="l" defTabSz="914400" rtl="0" eaLnBrk="1" latinLnBrk="0" hangingPunct="1">
                        <a:defRPr sz="1800" b="1" kern="1200">
                          <a:solidFill>
                            <a:schemeClr val="lt1"/>
                          </a:solidFill>
                          <a:latin typeface="ABeeZee"/>
                        </a:defRPr>
                      </a:lvl6pPr>
                      <a:lvl7pPr marL="2743200" algn="l" defTabSz="914400" rtl="0" eaLnBrk="1" latinLnBrk="0" hangingPunct="1">
                        <a:defRPr sz="1800" b="1" kern="1200">
                          <a:solidFill>
                            <a:schemeClr val="lt1"/>
                          </a:solidFill>
                          <a:latin typeface="ABeeZee"/>
                        </a:defRPr>
                      </a:lvl7pPr>
                      <a:lvl8pPr marL="3200400" algn="l" defTabSz="914400" rtl="0" eaLnBrk="1" latinLnBrk="0" hangingPunct="1">
                        <a:defRPr sz="1800" b="1" kern="1200">
                          <a:solidFill>
                            <a:schemeClr val="lt1"/>
                          </a:solidFill>
                          <a:latin typeface="ABeeZee"/>
                        </a:defRPr>
                      </a:lvl8pPr>
                      <a:lvl9pPr marL="3657600" algn="l" defTabSz="914400" rtl="0" eaLnBrk="1" latinLnBrk="0" hangingPunct="1">
                        <a:defRPr sz="1800" b="1" kern="1200">
                          <a:solidFill>
                            <a:schemeClr val="lt1"/>
                          </a:solidFill>
                          <a:latin typeface="ABeeZee"/>
                        </a:defRPr>
                      </a:lvl9pPr>
                    </a:lstStyle>
                    <a:p>
                      <a:pPr algn="ctr"/>
                      <a:r>
                        <a:rPr lang="en-GB" sz="1050" dirty="0">
                          <a:solidFill>
                            <a:schemeClr val="bg1"/>
                          </a:solidFill>
                          <a:latin typeface="ABeeZee" panose="020B0604020202020204" charset="0"/>
                        </a:rPr>
                        <a:t>property</a:t>
                      </a:r>
                    </a:p>
                  </a:txBody>
                  <a:tcPr>
                    <a:lnL w="12700" cap="flat" cmpd="sng" algn="ctr">
                      <a:solidFill>
                        <a:srgbClr val="7B4E13"/>
                      </a:solidFill>
                      <a:prstDash val="solid"/>
                      <a:round/>
                      <a:headEnd type="none" w="med" len="med"/>
                      <a:tailEnd type="none" w="med" len="med"/>
                    </a:lnL>
                    <a:lnR w="12700" cap="flat" cmpd="sng" algn="ctr">
                      <a:solidFill>
                        <a:srgbClr val="7B4E13"/>
                      </a:solidFill>
                      <a:prstDash val="solid"/>
                      <a:round/>
                      <a:headEnd type="none" w="med" len="med"/>
                      <a:tailEnd type="none" w="med" len="med"/>
                    </a:lnR>
                    <a:lnT w="12700" cap="flat" cmpd="sng" algn="ctr">
                      <a:solidFill>
                        <a:srgbClr val="7B4E13"/>
                      </a:solidFill>
                      <a:prstDash val="solid"/>
                      <a:round/>
                      <a:headEnd type="none" w="med" len="med"/>
                      <a:tailEnd type="none" w="med" len="med"/>
                    </a:lnT>
                    <a:lnB w="12700" cap="flat" cmpd="sng" algn="ctr">
                      <a:solidFill>
                        <a:srgbClr val="7B4E13"/>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222516156"/>
                  </a:ext>
                </a:extLst>
              </a:tr>
              <a:tr h="171574">
                <a:tc>
                  <a:txBody>
                    <a:bodyPr/>
                    <a:lstStyle/>
                    <a:p>
                      <a:pPr>
                        <a:lnSpc>
                          <a:spcPct val="130000"/>
                        </a:lnSpc>
                      </a:pPr>
                      <a:r>
                        <a:rPr lang="en-GB" sz="1050" dirty="0">
                          <a:solidFill>
                            <a:schemeClr val="bg1"/>
                          </a:solidFill>
                          <a:latin typeface="ABeeZee" panose="020B0604020202020204" charset="0"/>
                        </a:rPr>
                        <a:t>glass fibres</a:t>
                      </a:r>
                    </a:p>
                  </a:txBody>
                  <a:tcPr anchor="ctr">
                    <a:lnL w="12700" cap="flat" cmpd="sng" algn="ctr">
                      <a:solidFill>
                        <a:srgbClr val="7B4E13"/>
                      </a:solidFill>
                      <a:prstDash val="solid"/>
                      <a:round/>
                      <a:headEnd type="none" w="med" len="med"/>
                      <a:tailEnd type="none" w="med" len="med"/>
                    </a:lnL>
                    <a:lnR w="12700" cap="flat" cmpd="sng" algn="ctr">
                      <a:solidFill>
                        <a:srgbClr val="7B4E13"/>
                      </a:solidFill>
                      <a:prstDash val="solid"/>
                      <a:round/>
                      <a:headEnd type="none" w="med" len="med"/>
                      <a:tailEnd type="none" w="med" len="med"/>
                    </a:lnR>
                    <a:lnT w="12700" cap="flat" cmpd="sng" algn="ctr">
                      <a:solidFill>
                        <a:srgbClr val="7B4E13"/>
                      </a:solidFill>
                      <a:prstDash val="solid"/>
                      <a:round/>
                      <a:headEnd type="none" w="med" len="med"/>
                      <a:tailEnd type="none" w="med" len="med"/>
                    </a:lnT>
                    <a:lnB w="12700" cap="flat" cmpd="sng" algn="ctr">
                      <a:solidFill>
                        <a:srgbClr val="7B4E1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30000"/>
                        </a:lnSpc>
                      </a:pPr>
                      <a:r>
                        <a:rPr lang="en-GB" sz="1050" dirty="0">
                          <a:solidFill>
                            <a:schemeClr val="bg1"/>
                          </a:solidFill>
                          <a:latin typeface="ABeeZee" panose="020B0604020202020204" charset="0"/>
                        </a:rPr>
                        <a:t>strong in tension and lightweight </a:t>
                      </a:r>
                    </a:p>
                  </a:txBody>
                  <a:tcPr anchor="ctr">
                    <a:lnL w="12700" cap="flat" cmpd="sng" algn="ctr">
                      <a:solidFill>
                        <a:srgbClr val="7B4E13"/>
                      </a:solidFill>
                      <a:prstDash val="solid"/>
                      <a:round/>
                      <a:headEnd type="none" w="med" len="med"/>
                      <a:tailEnd type="none" w="med" len="med"/>
                    </a:lnL>
                    <a:lnR w="12700" cap="flat" cmpd="sng" algn="ctr">
                      <a:solidFill>
                        <a:srgbClr val="7B4E13"/>
                      </a:solidFill>
                      <a:prstDash val="solid"/>
                      <a:round/>
                      <a:headEnd type="none" w="med" len="med"/>
                      <a:tailEnd type="none" w="med" len="med"/>
                    </a:lnR>
                    <a:lnT w="12700" cap="flat" cmpd="sng" algn="ctr">
                      <a:solidFill>
                        <a:srgbClr val="7B4E13"/>
                      </a:solidFill>
                      <a:prstDash val="solid"/>
                      <a:round/>
                      <a:headEnd type="none" w="med" len="med"/>
                      <a:tailEnd type="none" w="med" len="med"/>
                    </a:lnT>
                    <a:lnB w="12700" cap="flat" cmpd="sng" algn="ctr">
                      <a:solidFill>
                        <a:srgbClr val="7B4E1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8098890"/>
                  </a:ext>
                </a:extLst>
              </a:tr>
              <a:tr h="267816">
                <a:tc>
                  <a:txBody>
                    <a:bodyPr/>
                    <a:lstStyle/>
                    <a:p>
                      <a:pPr>
                        <a:lnSpc>
                          <a:spcPct val="130000"/>
                        </a:lnSpc>
                      </a:pPr>
                      <a:r>
                        <a:rPr lang="en-GB" sz="1050" dirty="0">
                          <a:solidFill>
                            <a:schemeClr val="bg1"/>
                          </a:solidFill>
                          <a:latin typeface="ABeeZee" panose="020B0604020202020204" charset="0"/>
                        </a:rPr>
                        <a:t>plastic polymer </a:t>
                      </a:r>
                    </a:p>
                  </a:txBody>
                  <a:tcPr anchor="ctr">
                    <a:lnL w="12700" cap="flat" cmpd="sng" algn="ctr">
                      <a:solidFill>
                        <a:srgbClr val="7B4E13"/>
                      </a:solidFill>
                      <a:prstDash val="solid"/>
                      <a:round/>
                      <a:headEnd type="none" w="med" len="med"/>
                      <a:tailEnd type="none" w="med" len="med"/>
                    </a:lnL>
                    <a:lnR w="12700" cap="flat" cmpd="sng" algn="ctr">
                      <a:solidFill>
                        <a:srgbClr val="7B4E13"/>
                      </a:solidFill>
                      <a:prstDash val="solid"/>
                      <a:round/>
                      <a:headEnd type="none" w="med" len="med"/>
                      <a:tailEnd type="none" w="med" len="med"/>
                    </a:lnR>
                    <a:lnT w="12700" cap="flat" cmpd="sng" algn="ctr">
                      <a:solidFill>
                        <a:srgbClr val="7B4E13"/>
                      </a:solidFill>
                      <a:prstDash val="solid"/>
                      <a:round/>
                      <a:headEnd type="none" w="med" len="med"/>
                      <a:tailEnd type="none" w="med" len="med"/>
                    </a:lnT>
                    <a:lnB w="12700" cap="flat" cmpd="sng" algn="ctr">
                      <a:solidFill>
                        <a:srgbClr val="7B4E1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30000"/>
                        </a:lnSpc>
                      </a:pPr>
                      <a:r>
                        <a:rPr lang="en-GB" sz="1050" dirty="0">
                          <a:solidFill>
                            <a:schemeClr val="bg1"/>
                          </a:solidFill>
                          <a:latin typeface="ABeeZee" panose="020B0604020202020204" charset="0"/>
                        </a:rPr>
                        <a:t>weak in tension </a:t>
                      </a:r>
                      <a:br>
                        <a:rPr lang="en-GB" sz="1050" dirty="0">
                          <a:solidFill>
                            <a:schemeClr val="bg1"/>
                          </a:solidFill>
                          <a:latin typeface="ABeeZee" panose="020B0604020202020204" charset="0"/>
                        </a:rPr>
                      </a:br>
                      <a:r>
                        <a:rPr lang="en-GB" sz="1050" dirty="0">
                          <a:solidFill>
                            <a:schemeClr val="bg1"/>
                          </a:solidFill>
                          <a:latin typeface="ABeeZee" panose="020B0604020202020204" charset="0"/>
                        </a:rPr>
                        <a:t>and stiff</a:t>
                      </a:r>
                    </a:p>
                  </a:txBody>
                  <a:tcPr anchor="ctr">
                    <a:lnL w="12700" cap="flat" cmpd="sng" algn="ctr">
                      <a:solidFill>
                        <a:srgbClr val="7B4E13"/>
                      </a:solidFill>
                      <a:prstDash val="solid"/>
                      <a:round/>
                      <a:headEnd type="none" w="med" len="med"/>
                      <a:tailEnd type="none" w="med" len="med"/>
                    </a:lnL>
                    <a:lnR w="12700" cap="flat" cmpd="sng" algn="ctr">
                      <a:solidFill>
                        <a:srgbClr val="7B4E13"/>
                      </a:solidFill>
                      <a:prstDash val="solid"/>
                      <a:round/>
                      <a:headEnd type="none" w="med" len="med"/>
                      <a:tailEnd type="none" w="med" len="med"/>
                    </a:lnR>
                    <a:lnT w="12700" cap="flat" cmpd="sng" algn="ctr">
                      <a:solidFill>
                        <a:srgbClr val="7B4E13"/>
                      </a:solidFill>
                      <a:prstDash val="solid"/>
                      <a:round/>
                      <a:headEnd type="none" w="med" len="med"/>
                      <a:tailEnd type="none" w="med" len="med"/>
                    </a:lnT>
                    <a:lnB w="12700" cap="flat" cmpd="sng" algn="ctr">
                      <a:solidFill>
                        <a:srgbClr val="7B4E1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3388943"/>
                  </a:ext>
                </a:extLst>
              </a:tr>
            </a:tbl>
          </a:graphicData>
        </a:graphic>
      </p:graphicFrame>
      <p:sp>
        <p:nvSpPr>
          <p:cNvPr id="80" name="Rectangle 79">
            <a:extLst>
              <a:ext uri="{FF2B5EF4-FFF2-40B4-BE49-F238E27FC236}">
                <a16:creationId xmlns:a16="http://schemas.microsoft.com/office/drawing/2014/main" id="{9ADA3301-DAD9-6226-CA16-BCEAF103C4B4}"/>
              </a:ext>
            </a:extLst>
          </p:cNvPr>
          <p:cNvSpPr/>
          <p:nvPr/>
        </p:nvSpPr>
        <p:spPr>
          <a:xfrm>
            <a:off x="4501572" y="3016871"/>
            <a:ext cx="2589060" cy="355757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2620C293-ED8D-A1A8-DA6A-93CBE289DA13}"/>
              </a:ext>
            </a:extLst>
          </p:cNvPr>
          <p:cNvSpPr/>
          <p:nvPr/>
        </p:nvSpPr>
        <p:spPr>
          <a:xfrm>
            <a:off x="7156065" y="2650513"/>
            <a:ext cx="2636517" cy="392969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TextBox 82">
            <a:extLst>
              <a:ext uri="{FF2B5EF4-FFF2-40B4-BE49-F238E27FC236}">
                <a16:creationId xmlns:a16="http://schemas.microsoft.com/office/drawing/2014/main" id="{322FF281-4895-169C-93D5-821E5050DAA2}"/>
              </a:ext>
            </a:extLst>
          </p:cNvPr>
          <p:cNvSpPr txBox="1"/>
          <p:nvPr/>
        </p:nvSpPr>
        <p:spPr>
          <a:xfrm>
            <a:off x="4446465" y="1834088"/>
            <a:ext cx="2766041" cy="1107996"/>
          </a:xfrm>
          <a:prstGeom prst="rect">
            <a:avLst/>
          </a:prstGeom>
          <a:noFill/>
        </p:spPr>
        <p:txBody>
          <a:bodyPr wrap="square">
            <a:spAutoFit/>
          </a:bodyPr>
          <a:lstStyle/>
          <a:p>
            <a:r>
              <a:rPr lang="en-GB" sz="1100" dirty="0">
                <a:solidFill>
                  <a:schemeClr val="bg1"/>
                </a:solidFill>
                <a:latin typeface="ABeeZee" panose="020B0604020202020204" charset="0"/>
              </a:rPr>
              <a:t>The exact properties and behaviour of a composite material will depend on:</a:t>
            </a:r>
          </a:p>
          <a:p>
            <a:pPr marL="171450" indent="-171450">
              <a:buFont typeface="Arial" panose="020B0604020202020204" pitchFamily="34" charset="0"/>
              <a:buChar char="•"/>
            </a:pPr>
            <a:r>
              <a:rPr lang="en-GB" sz="1100" dirty="0">
                <a:solidFill>
                  <a:schemeClr val="bg1"/>
                </a:solidFill>
                <a:latin typeface="ABeeZee" panose="020B0604020202020204" charset="0"/>
              </a:rPr>
              <a:t>choice of materials</a:t>
            </a:r>
          </a:p>
          <a:p>
            <a:pPr marL="171450" indent="-171450">
              <a:buFont typeface="Arial" panose="020B0604020202020204" pitchFamily="34" charset="0"/>
              <a:buChar char="•"/>
            </a:pPr>
            <a:r>
              <a:rPr lang="en-GB" sz="1100" dirty="0">
                <a:solidFill>
                  <a:schemeClr val="bg1"/>
                </a:solidFill>
                <a:latin typeface="ABeeZee" panose="020B0604020202020204" charset="0"/>
              </a:rPr>
              <a:t>the amounts used of each material</a:t>
            </a:r>
          </a:p>
          <a:p>
            <a:pPr marL="171450" indent="-171450">
              <a:buFont typeface="Arial" panose="020B0604020202020204" pitchFamily="34" charset="0"/>
              <a:buChar char="•"/>
            </a:pPr>
            <a:r>
              <a:rPr lang="en-GB" sz="1100" dirty="0">
                <a:solidFill>
                  <a:schemeClr val="bg1"/>
                </a:solidFill>
                <a:latin typeface="ABeeZee" panose="020B0604020202020204" charset="0"/>
              </a:rPr>
              <a:t>the way each material is structured within the new composite material.</a:t>
            </a:r>
          </a:p>
        </p:txBody>
      </p:sp>
      <p:pic>
        <p:nvPicPr>
          <p:cNvPr id="86" name="Graphic 85">
            <a:extLst>
              <a:ext uri="{FF2B5EF4-FFF2-40B4-BE49-F238E27FC236}">
                <a16:creationId xmlns:a16="http://schemas.microsoft.com/office/drawing/2014/main" id="{82DB1267-3BC8-7E1A-533E-6F9495BB3F1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auto">
          <a:xfrm>
            <a:off x="7156065" y="1100452"/>
            <a:ext cx="2764678" cy="1492773"/>
          </a:xfrm>
          <a:prstGeom prst="rect">
            <a:avLst/>
          </a:prstGeom>
        </p:spPr>
      </p:pic>
    </p:spTree>
    <p:extLst>
      <p:ext uri="{BB962C8B-B14F-4D97-AF65-F5344CB8AC3E}">
        <p14:creationId xmlns:p14="http://schemas.microsoft.com/office/powerpoint/2010/main" val="521672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2B20B-745D-5A8A-CC4C-89C1CCD714C9}"/>
            </a:ext>
          </a:extLst>
        </p:cNvPr>
        <p:cNvGrpSpPr/>
        <p:nvPr/>
      </p:nvGrpSpPr>
      <p:grpSpPr>
        <a:xfrm>
          <a:off x="0" y="0"/>
          <a:ext cx="0" cy="0"/>
          <a:chOff x="0" y="0"/>
          <a:chExt cx="0" cy="0"/>
        </a:xfrm>
      </p:grpSpPr>
      <p:sp>
        <p:nvSpPr>
          <p:cNvPr id="12" name="Title 7">
            <a:extLst>
              <a:ext uri="{FF2B5EF4-FFF2-40B4-BE49-F238E27FC236}">
                <a16:creationId xmlns:a16="http://schemas.microsoft.com/office/drawing/2014/main" id="{C55E46FD-5CB0-E25A-1D6D-9124E28F9F43}"/>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Materials</a:t>
            </a:r>
            <a:endParaRPr lang="en-GB" dirty="0">
              <a:solidFill>
                <a:schemeClr val="bg1"/>
              </a:solidFill>
              <a:effectLst/>
              <a:latin typeface="ABeeZee"/>
              <a:ea typeface="Calibri" panose="020F0502020204030204" pitchFamily="34" charset="0"/>
              <a:cs typeface="Times New Roman" panose="02020603050405020304" pitchFamily="18" charset="0"/>
            </a:endParaRPr>
          </a:p>
        </p:txBody>
      </p:sp>
      <p:sp>
        <p:nvSpPr>
          <p:cNvPr id="13" name="Subtitle 8">
            <a:extLst>
              <a:ext uri="{FF2B5EF4-FFF2-40B4-BE49-F238E27FC236}">
                <a16:creationId xmlns:a16="http://schemas.microsoft.com/office/drawing/2014/main" id="{B86F0C45-2D59-AD13-602A-64A01C2203CC}"/>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7.07 – Materials |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21" name="Straight Connector 220">
            <a:extLst>
              <a:ext uri="{FF2B5EF4-FFF2-40B4-BE49-F238E27FC236}">
                <a16:creationId xmlns:a16="http://schemas.microsoft.com/office/drawing/2014/main" id="{1CF2E7BB-2944-D1B6-E6B0-E294979DE5BF}"/>
              </a:ext>
            </a:extLst>
          </p:cNvPr>
          <p:cNvCxnSpPr>
            <a:cxnSpLocks/>
          </p:cNvCxnSpPr>
          <p:nvPr/>
        </p:nvCxnSpPr>
        <p:spPr>
          <a:xfrm>
            <a:off x="6261778" y="688770"/>
            <a:ext cx="3600225" cy="762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E68B85A1-0283-2047-0A5A-C8C7926F458B}"/>
              </a:ext>
            </a:extLst>
          </p:cNvPr>
          <p:cNvSpPr txBox="1"/>
          <p:nvPr/>
        </p:nvSpPr>
        <p:spPr>
          <a:xfrm>
            <a:off x="4801062" y="2830621"/>
            <a:ext cx="5046524" cy="430887"/>
          </a:xfrm>
          <a:prstGeom prst="rect">
            <a:avLst/>
          </a:prstGeom>
          <a:noFill/>
        </p:spPr>
        <p:txBody>
          <a:bodyPr wrap="square">
            <a:spAutoFit/>
          </a:bodyPr>
          <a:lstStyle/>
          <a:p>
            <a:r>
              <a:rPr lang="en-GB" sz="1100" dirty="0">
                <a:solidFill>
                  <a:schemeClr val="bg1"/>
                </a:solidFill>
                <a:latin typeface="ABeeZee" panose="020B0604020202020204" charset="0"/>
              </a:rPr>
              <a:t>Technology developments have allowed scientists to learn more about materials.</a:t>
            </a:r>
            <a:endParaRPr kumimoji="0" lang="en-GB" sz="1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endParaRPr>
          </a:p>
        </p:txBody>
      </p:sp>
      <p:graphicFrame>
        <p:nvGraphicFramePr>
          <p:cNvPr id="148" name="Table 147">
            <a:extLst>
              <a:ext uri="{FF2B5EF4-FFF2-40B4-BE49-F238E27FC236}">
                <a16:creationId xmlns:a16="http://schemas.microsoft.com/office/drawing/2014/main" id="{38B515D5-9241-AFC2-E41C-A8C5690BDA25}"/>
              </a:ext>
            </a:extLst>
          </p:cNvPr>
          <p:cNvGraphicFramePr>
            <a:graphicFrameLocks noGrp="1"/>
          </p:cNvGraphicFramePr>
          <p:nvPr>
            <p:extLst>
              <p:ext uri="{D42A27DB-BD31-4B8C-83A1-F6EECF244321}">
                <p14:modId xmlns:p14="http://schemas.microsoft.com/office/powerpoint/2010/main" val="3679436965"/>
              </p:ext>
            </p:extLst>
          </p:nvPr>
        </p:nvGraphicFramePr>
        <p:xfrm>
          <a:off x="4843732" y="3306360"/>
          <a:ext cx="4973911" cy="1539240"/>
        </p:xfrm>
        <a:graphic>
          <a:graphicData uri="http://schemas.openxmlformats.org/drawingml/2006/table">
            <a:tbl>
              <a:tblPr firstRow="1" bandRow="1">
                <a:tableStyleId>{5C22544A-7EE6-4342-B048-85BDC9FD1C3A}</a:tableStyleId>
              </a:tblPr>
              <a:tblGrid>
                <a:gridCol w="1991005">
                  <a:extLst>
                    <a:ext uri="{9D8B030D-6E8A-4147-A177-3AD203B41FA5}">
                      <a16:colId xmlns:a16="http://schemas.microsoft.com/office/drawing/2014/main" val="2435194171"/>
                    </a:ext>
                  </a:extLst>
                </a:gridCol>
                <a:gridCol w="2982906">
                  <a:extLst>
                    <a:ext uri="{9D8B030D-6E8A-4147-A177-3AD203B41FA5}">
                      <a16:colId xmlns:a16="http://schemas.microsoft.com/office/drawing/2014/main" val="2245534977"/>
                    </a:ext>
                  </a:extLst>
                </a:gridCol>
              </a:tblGrid>
              <a:tr h="152976">
                <a:tc>
                  <a:txBody>
                    <a:bodyPr/>
                    <a:lstStyle/>
                    <a:p>
                      <a:pPr algn="ctr"/>
                      <a:r>
                        <a:rPr lang="en-GB" sz="1100" dirty="0">
                          <a:solidFill>
                            <a:schemeClr val="bg1"/>
                          </a:solidFill>
                          <a:latin typeface="ABeeZee" panose="020B0604020202020204" charset="0"/>
                        </a:rPr>
                        <a:t>Technology</a:t>
                      </a:r>
                    </a:p>
                  </a:txBody>
                  <a:tcPr>
                    <a:solidFill>
                      <a:schemeClr val="tx2"/>
                    </a:solidFill>
                  </a:tcPr>
                </a:tc>
                <a:tc>
                  <a:txBody>
                    <a:bodyPr/>
                    <a:lstStyle/>
                    <a:p>
                      <a:pPr algn="ctr"/>
                      <a:r>
                        <a:rPr lang="en-GB" sz="1100" dirty="0">
                          <a:solidFill>
                            <a:schemeClr val="bg1"/>
                          </a:solidFill>
                          <a:latin typeface="ABeeZee" panose="020B0604020202020204" charset="0"/>
                        </a:rPr>
                        <a:t>What it allows scientists to do</a:t>
                      </a:r>
                    </a:p>
                  </a:txBody>
                  <a:tcPr>
                    <a:solidFill>
                      <a:schemeClr val="tx2"/>
                    </a:solidFill>
                  </a:tcPr>
                </a:tc>
                <a:extLst>
                  <a:ext uri="{0D108BD9-81ED-4DB2-BD59-A6C34878D82A}">
                    <a16:rowId xmlns:a16="http://schemas.microsoft.com/office/drawing/2014/main" val="1157345150"/>
                  </a:ext>
                </a:extLst>
              </a:tr>
              <a:tr h="251961">
                <a:tc>
                  <a:txBody>
                    <a:bodyPr/>
                    <a:lstStyle/>
                    <a:p>
                      <a:r>
                        <a:rPr lang="en-GB" sz="1100" b="1" dirty="0">
                          <a:solidFill>
                            <a:schemeClr val="bg1"/>
                          </a:solidFill>
                          <a:latin typeface="ABeeZee" panose="020B0604020202020204" charset="0"/>
                        </a:rPr>
                        <a:t>Electron microscope</a:t>
                      </a:r>
                    </a:p>
                  </a:txBody>
                  <a:tcPr>
                    <a:noFill/>
                  </a:tcPr>
                </a:tc>
                <a:tc>
                  <a:txBody>
                    <a:bodyPr/>
                    <a:lstStyle/>
                    <a:p>
                      <a:r>
                        <a:rPr lang="en-GB" sz="1100" dirty="0">
                          <a:solidFill>
                            <a:schemeClr val="bg1"/>
                          </a:solidFill>
                          <a:latin typeface="ABeeZee" panose="020B0604020202020204" charset="0"/>
                        </a:rPr>
                        <a:t>See the structure of materials down to the level of each atom.</a:t>
                      </a:r>
                    </a:p>
                  </a:txBody>
                  <a:tcPr>
                    <a:noFill/>
                  </a:tcPr>
                </a:tc>
                <a:extLst>
                  <a:ext uri="{0D108BD9-81ED-4DB2-BD59-A6C34878D82A}">
                    <a16:rowId xmlns:a16="http://schemas.microsoft.com/office/drawing/2014/main" val="4204243725"/>
                  </a:ext>
                </a:extLst>
              </a:tr>
              <a:tr h="251961">
                <a:tc>
                  <a:txBody>
                    <a:bodyPr/>
                    <a:lstStyle/>
                    <a:p>
                      <a:r>
                        <a:rPr lang="en-GB" sz="1100" b="1" dirty="0">
                          <a:solidFill>
                            <a:schemeClr val="bg1"/>
                          </a:solidFill>
                          <a:latin typeface="ABeeZee" panose="020B0604020202020204" charset="0"/>
                        </a:rPr>
                        <a:t>Computer simulations</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ABeeZee" panose="020B0604020202020204" charset="0"/>
                        </a:rPr>
                        <a:t>Simulate how ceramics behave under different conditions.</a:t>
                      </a:r>
                    </a:p>
                  </a:txBody>
                  <a:tcPr>
                    <a:noFill/>
                  </a:tcPr>
                </a:tc>
                <a:extLst>
                  <a:ext uri="{0D108BD9-81ED-4DB2-BD59-A6C34878D82A}">
                    <a16:rowId xmlns:a16="http://schemas.microsoft.com/office/drawing/2014/main" val="22265412"/>
                  </a:ext>
                </a:extLst>
              </a:tr>
              <a:tr h="251961">
                <a:tc>
                  <a:txBody>
                    <a:bodyPr/>
                    <a:lstStyle/>
                    <a:p>
                      <a:r>
                        <a:rPr lang="en-GB" sz="1100" b="1" dirty="0">
                          <a:solidFill>
                            <a:schemeClr val="bg1"/>
                          </a:solidFill>
                          <a:latin typeface="ABeeZee" panose="020B0604020202020204" charset="0"/>
                        </a:rPr>
                        <a:t>Three-dimensional (3D) printing machines</a:t>
                      </a:r>
                    </a:p>
                  </a:txBody>
                  <a:tcPr>
                    <a:noFill/>
                  </a:tcPr>
                </a:tc>
                <a:tc>
                  <a:txBody>
                    <a:bodyPr/>
                    <a:lstStyle/>
                    <a:p>
                      <a:r>
                        <a:rPr lang="en-GB" sz="1100" dirty="0">
                          <a:solidFill>
                            <a:schemeClr val="bg1"/>
                          </a:solidFill>
                          <a:latin typeface="ABeeZee" panose="020B0604020202020204" charset="0"/>
                        </a:rPr>
                        <a:t>Quickly produce prototypes and test new ceramic designs.</a:t>
                      </a:r>
                    </a:p>
                  </a:txBody>
                  <a:tcPr>
                    <a:noFill/>
                  </a:tcPr>
                </a:tc>
                <a:extLst>
                  <a:ext uri="{0D108BD9-81ED-4DB2-BD59-A6C34878D82A}">
                    <a16:rowId xmlns:a16="http://schemas.microsoft.com/office/drawing/2014/main" val="2923682123"/>
                  </a:ext>
                </a:extLst>
              </a:tr>
            </a:tbl>
          </a:graphicData>
        </a:graphic>
      </p:graphicFrame>
      <p:sp>
        <p:nvSpPr>
          <p:cNvPr id="151" name="TextBox 150">
            <a:extLst>
              <a:ext uri="{FF2B5EF4-FFF2-40B4-BE49-F238E27FC236}">
                <a16:creationId xmlns:a16="http://schemas.microsoft.com/office/drawing/2014/main" id="{662BA863-EFB9-5494-88A7-E180B8A33A1B}"/>
              </a:ext>
            </a:extLst>
          </p:cNvPr>
          <p:cNvSpPr txBox="1"/>
          <p:nvPr/>
        </p:nvSpPr>
        <p:spPr>
          <a:xfrm>
            <a:off x="4813789" y="2492610"/>
            <a:ext cx="5003854"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lang="en-GB" sz="1100" b="1" kern="0" dirty="0">
                <a:solidFill>
                  <a:prstClr val="white"/>
                </a:solidFill>
                <a:latin typeface="ABeeZee" panose="020B0604020202020204" charset="0"/>
              </a:rPr>
              <a:t>Developing scientific knowledge through technology</a:t>
            </a:r>
          </a:p>
        </p:txBody>
      </p:sp>
      <p:sp>
        <p:nvSpPr>
          <p:cNvPr id="3" name="TextBox 2">
            <a:extLst>
              <a:ext uri="{FF2B5EF4-FFF2-40B4-BE49-F238E27FC236}">
                <a16:creationId xmlns:a16="http://schemas.microsoft.com/office/drawing/2014/main" id="{572AE32F-B6CA-B701-9D56-CB9AE34DB182}"/>
              </a:ext>
            </a:extLst>
          </p:cNvPr>
          <p:cNvSpPr txBox="1"/>
          <p:nvPr/>
        </p:nvSpPr>
        <p:spPr>
          <a:xfrm>
            <a:off x="88357" y="1064009"/>
            <a:ext cx="4505073" cy="2292935"/>
          </a:xfrm>
          <a:prstGeom prst="rect">
            <a:avLst/>
          </a:prstGeom>
          <a:noFill/>
        </p:spPr>
        <p:txBody>
          <a:bodyPr wrap="square">
            <a:spAutoFit/>
          </a:bodyPr>
          <a:lstStyle/>
          <a:p>
            <a:r>
              <a:rPr lang="en-GB" sz="1100" dirty="0">
                <a:solidFill>
                  <a:schemeClr val="bg1"/>
                </a:solidFill>
                <a:latin typeface="ABeeZee" panose="020B0604020202020204" charset="0"/>
              </a:rPr>
              <a:t>Scientists use a scientific method to collect high-quality data to explain observations and answer questions.  </a:t>
            </a:r>
          </a:p>
          <a:p>
            <a:r>
              <a:rPr lang="en-GB" sz="1100" dirty="0">
                <a:solidFill>
                  <a:schemeClr val="bg1"/>
                </a:solidFill>
                <a:latin typeface="ABeeZee" panose="020B0604020202020204" charset="0"/>
              </a:rPr>
              <a:t>A scientist might choose any of the four scientific methods:</a:t>
            </a:r>
          </a:p>
          <a:p>
            <a:pPr marL="171450" indent="-171450">
              <a:buFont typeface="Arial" panose="020B0604020202020204" pitchFamily="34" charset="0"/>
              <a:buChar char="•"/>
            </a:pPr>
            <a:r>
              <a:rPr lang="en-GB" sz="1100" dirty="0">
                <a:solidFill>
                  <a:schemeClr val="bg1"/>
                </a:solidFill>
                <a:latin typeface="ABeeZee" panose="020B0604020202020204" charset="0"/>
              </a:rPr>
              <a:t>Testing a hypothesis by changing variables e.g. smoother surfaces cause less friction to act on objects sliding over them. </a:t>
            </a:r>
          </a:p>
          <a:p>
            <a:pPr marL="171450" indent="-171450">
              <a:buFont typeface="Arial" panose="020B0604020202020204" pitchFamily="34" charset="0"/>
              <a:buChar char="•"/>
            </a:pPr>
            <a:r>
              <a:rPr lang="en-GB" sz="1100" dirty="0">
                <a:solidFill>
                  <a:schemeClr val="bg1"/>
                </a:solidFill>
                <a:latin typeface="ABeeZee" panose="020B0604020202020204" charset="0"/>
              </a:rPr>
              <a:t>Testing a hypothesis without changing variables e.g. as age increases, the likelihood of developing arthritis increases.</a:t>
            </a:r>
          </a:p>
          <a:p>
            <a:pPr marL="171450" indent="-171450">
              <a:buFont typeface="Arial" panose="020B0604020202020204" pitchFamily="34" charset="0"/>
              <a:buChar char="•"/>
            </a:pPr>
            <a:r>
              <a:rPr lang="en-GB" sz="1100" dirty="0">
                <a:solidFill>
                  <a:schemeClr val="bg1"/>
                </a:solidFill>
                <a:latin typeface="ABeeZee" panose="020B0604020202020204" charset="0"/>
              </a:rPr>
              <a:t>Experimenting by changing variables without testing a hypothesis e.g. testing different elements to classify them as metals or non-metals.</a:t>
            </a:r>
          </a:p>
          <a:p>
            <a:pPr marL="171450" indent="-171450">
              <a:buFont typeface="Arial" panose="020B0604020202020204" pitchFamily="34" charset="0"/>
              <a:buChar char="•"/>
            </a:pPr>
            <a:r>
              <a:rPr lang="en-GB" sz="1100" dirty="0">
                <a:solidFill>
                  <a:schemeClr val="bg1"/>
                </a:solidFill>
                <a:latin typeface="ABeeZee" panose="020B0604020202020204" charset="0"/>
              </a:rPr>
              <a:t>Observing phenomena without changing variables or testing a hypothesis e.g. biologists observing cells or astronomers observing planets.</a:t>
            </a:r>
          </a:p>
        </p:txBody>
      </p:sp>
      <p:sp>
        <p:nvSpPr>
          <p:cNvPr id="10" name="TextBox 9">
            <a:extLst>
              <a:ext uri="{FF2B5EF4-FFF2-40B4-BE49-F238E27FC236}">
                <a16:creationId xmlns:a16="http://schemas.microsoft.com/office/drawing/2014/main" id="{5074CDAB-B2B3-28A0-39C9-766C2CF736AF}"/>
              </a:ext>
            </a:extLst>
          </p:cNvPr>
          <p:cNvSpPr txBox="1"/>
          <p:nvPr/>
        </p:nvSpPr>
        <p:spPr>
          <a:xfrm>
            <a:off x="140399" y="3712625"/>
            <a:ext cx="4453032" cy="1277273"/>
          </a:xfrm>
          <a:prstGeom prst="rect">
            <a:avLst/>
          </a:prstGeom>
          <a:noFill/>
        </p:spPr>
        <p:txBody>
          <a:bodyPr wrap="square">
            <a:spAutoFit/>
          </a:bodyPr>
          <a:lstStyle/>
          <a:p>
            <a:r>
              <a:rPr lang="en-GB" sz="1100" dirty="0">
                <a:solidFill>
                  <a:schemeClr val="bg1"/>
                </a:solidFill>
                <a:latin typeface="ABeeZee" panose="020B0604020202020204" charset="0"/>
              </a:rPr>
              <a:t>Random error is a measurement error that arises unpredictably from the experimental environment and cannot be controlled. As it is unpredictable, random error cannot be removed or corrected. </a:t>
            </a:r>
          </a:p>
          <a:p>
            <a:r>
              <a:rPr lang="en-GB" sz="1100" dirty="0">
                <a:solidFill>
                  <a:schemeClr val="bg1"/>
                </a:solidFill>
                <a:latin typeface="ABeeZee" panose="020B0604020202020204" charset="0"/>
              </a:rPr>
              <a:t>But the impact of random error can be minimised by taking multiple measurements, ignoring any anomalies and calculating a mean. </a:t>
            </a:r>
          </a:p>
        </p:txBody>
      </p:sp>
      <p:sp>
        <p:nvSpPr>
          <p:cNvPr id="11" name="TextBox 10">
            <a:extLst>
              <a:ext uri="{FF2B5EF4-FFF2-40B4-BE49-F238E27FC236}">
                <a16:creationId xmlns:a16="http://schemas.microsoft.com/office/drawing/2014/main" id="{D2522D7C-9F86-76D6-F681-09ECDD123039}"/>
              </a:ext>
            </a:extLst>
          </p:cNvPr>
          <p:cNvSpPr txBox="1"/>
          <p:nvPr/>
        </p:nvSpPr>
        <p:spPr>
          <a:xfrm>
            <a:off x="140398" y="3411918"/>
            <a:ext cx="4453032"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Measurement error</a:t>
            </a:r>
          </a:p>
        </p:txBody>
      </p:sp>
      <p:sp>
        <p:nvSpPr>
          <p:cNvPr id="4" name="TextBox 3">
            <a:extLst>
              <a:ext uri="{FF2B5EF4-FFF2-40B4-BE49-F238E27FC236}">
                <a16:creationId xmlns:a16="http://schemas.microsoft.com/office/drawing/2014/main" id="{9B5420B9-D364-3B84-D016-6E349AC3FE96}"/>
              </a:ext>
            </a:extLst>
          </p:cNvPr>
          <p:cNvSpPr txBox="1"/>
          <p:nvPr/>
        </p:nvSpPr>
        <p:spPr>
          <a:xfrm>
            <a:off x="140398" y="763302"/>
            <a:ext cx="4453032"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Scientific methods</a:t>
            </a:r>
          </a:p>
        </p:txBody>
      </p:sp>
      <p:sp>
        <p:nvSpPr>
          <p:cNvPr id="5" name="TextBox 4">
            <a:extLst>
              <a:ext uri="{FF2B5EF4-FFF2-40B4-BE49-F238E27FC236}">
                <a16:creationId xmlns:a16="http://schemas.microsoft.com/office/drawing/2014/main" id="{0F6E0EC6-F58A-A7ED-EEC1-211A2ABD1E0D}"/>
              </a:ext>
            </a:extLst>
          </p:cNvPr>
          <p:cNvSpPr txBox="1"/>
          <p:nvPr/>
        </p:nvSpPr>
        <p:spPr>
          <a:xfrm>
            <a:off x="4822764" y="1064009"/>
            <a:ext cx="4942837" cy="769441"/>
          </a:xfrm>
          <a:prstGeom prst="rect">
            <a:avLst/>
          </a:prstGeom>
          <a:noFill/>
        </p:spPr>
        <p:txBody>
          <a:bodyPr wrap="square">
            <a:spAutoFit/>
          </a:bodyPr>
          <a:lstStyle/>
          <a:p>
            <a:r>
              <a:rPr lang="en-GB" sz="1100" dirty="0">
                <a:solidFill>
                  <a:srgbClr val="010202"/>
                </a:solidFill>
                <a:latin typeface="ABeeZee" panose="020B0604020202020204" charset="0"/>
              </a:rPr>
              <a:t>Scientific advances have enabled workers in Science, Technology, Engineering, and Mathematics (STEM) fields) to further technology and industry by developing new tools and machines, and by making the production of goods in large quantities possible.</a:t>
            </a:r>
          </a:p>
        </p:txBody>
      </p:sp>
      <p:sp>
        <p:nvSpPr>
          <p:cNvPr id="7" name="TextBox 6">
            <a:extLst>
              <a:ext uri="{FF2B5EF4-FFF2-40B4-BE49-F238E27FC236}">
                <a16:creationId xmlns:a16="http://schemas.microsoft.com/office/drawing/2014/main" id="{5D00068B-99BD-B8FF-134B-B09EE580BDD9}"/>
              </a:ext>
            </a:extLst>
          </p:cNvPr>
          <p:cNvSpPr txBox="1"/>
          <p:nvPr/>
        </p:nvSpPr>
        <p:spPr>
          <a:xfrm>
            <a:off x="4822764" y="1777618"/>
            <a:ext cx="4942837" cy="600164"/>
          </a:xfrm>
          <a:prstGeom prst="rect">
            <a:avLst/>
          </a:prstGeom>
          <a:noFill/>
        </p:spPr>
        <p:txBody>
          <a:bodyPr wrap="square">
            <a:spAutoFit/>
          </a:bodyPr>
          <a:lstStyle/>
          <a:p>
            <a:r>
              <a:rPr kumimoji="0" lang="en-GB" sz="1100" b="0" i="0" u="none" strike="noStrike" kern="1200" cap="none" spc="0" normalizeH="0" baseline="0" noProof="0" dirty="0">
                <a:ln>
                  <a:noFill/>
                </a:ln>
                <a:solidFill>
                  <a:srgbClr val="010202"/>
                </a:solidFill>
                <a:effectLst/>
                <a:uLnTx/>
                <a:uFillTx/>
                <a:latin typeface="ABeeZee" panose="020B0604020202020204" charset="0"/>
                <a:ea typeface="+mn-ea"/>
                <a:cs typeface="+mn-cs"/>
              </a:rPr>
              <a:t>For example, being able to create new composite materials such as fibreglass has led to their use for car body panels, and these are mass produced, made in large quantities, every day.</a:t>
            </a:r>
            <a:endParaRPr lang="en-GB" dirty="0"/>
          </a:p>
        </p:txBody>
      </p:sp>
      <p:sp>
        <p:nvSpPr>
          <p:cNvPr id="8" name="TextBox 7">
            <a:extLst>
              <a:ext uri="{FF2B5EF4-FFF2-40B4-BE49-F238E27FC236}">
                <a16:creationId xmlns:a16="http://schemas.microsoft.com/office/drawing/2014/main" id="{F63E4C90-E71E-EAB1-731A-3604BA39898A}"/>
              </a:ext>
            </a:extLst>
          </p:cNvPr>
          <p:cNvSpPr txBox="1"/>
          <p:nvPr/>
        </p:nvSpPr>
        <p:spPr>
          <a:xfrm>
            <a:off x="4822765" y="770000"/>
            <a:ext cx="4942837"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lang="en-GB" sz="1100" b="1" kern="0" dirty="0">
                <a:solidFill>
                  <a:prstClr val="white"/>
                </a:solidFill>
                <a:latin typeface="ABeeZee" panose="020B0604020202020204" charset="0"/>
              </a:rPr>
              <a:t>Developing technology through scientific knowledge</a:t>
            </a:r>
          </a:p>
        </p:txBody>
      </p:sp>
      <p:sp>
        <p:nvSpPr>
          <p:cNvPr id="14" name="TextBox 13">
            <a:extLst>
              <a:ext uri="{FF2B5EF4-FFF2-40B4-BE49-F238E27FC236}">
                <a16:creationId xmlns:a16="http://schemas.microsoft.com/office/drawing/2014/main" id="{E71B056C-FD33-1EF0-D3D6-BC0FD681B11D}"/>
              </a:ext>
            </a:extLst>
          </p:cNvPr>
          <p:cNvSpPr txBox="1"/>
          <p:nvPr/>
        </p:nvSpPr>
        <p:spPr>
          <a:xfrm>
            <a:off x="131026" y="5423154"/>
            <a:ext cx="4462405" cy="1107996"/>
          </a:xfrm>
          <a:prstGeom prst="rect">
            <a:avLst/>
          </a:prstGeom>
          <a:noFill/>
        </p:spPr>
        <p:txBody>
          <a:bodyPr wrap="square">
            <a:spAutoFit/>
          </a:bodyPr>
          <a:lstStyle/>
          <a:p>
            <a:r>
              <a:rPr kumimoji="0" lang="en-GB" sz="1100" b="0" i="0" u="none" strike="noStrike" kern="1200" cap="none" spc="0" normalizeH="0" baseline="0" noProof="0" dirty="0">
                <a:ln>
                  <a:noFill/>
                </a:ln>
                <a:solidFill>
                  <a:srgbClr val="000000"/>
                </a:solidFill>
                <a:effectLst/>
                <a:uLnTx/>
                <a:uFillTx/>
                <a:latin typeface="ABeeZee" panose="020B0604020202020204" charset="0"/>
              </a:rPr>
              <a:t>It is important that a conclusion is based on the observed data and trends without making over-generalisations that extend beyond the scope of the experiment. This makes the conclusion more reliable. E.g. when testing polymer strengths, a statement 	such as “polymer C is always stronger than polymer B” 	would be an over-generalisation. </a:t>
            </a:r>
            <a:endParaRPr lang="en-GB" sz="1100" dirty="0">
              <a:latin typeface="ABeeZee" panose="020B0604020202020204" charset="0"/>
            </a:endParaRPr>
          </a:p>
        </p:txBody>
      </p:sp>
      <p:sp>
        <p:nvSpPr>
          <p:cNvPr id="15" name="TextBox 14">
            <a:extLst>
              <a:ext uri="{FF2B5EF4-FFF2-40B4-BE49-F238E27FC236}">
                <a16:creationId xmlns:a16="http://schemas.microsoft.com/office/drawing/2014/main" id="{88D91968-0A45-2425-B5C8-B2E5906D371F}"/>
              </a:ext>
            </a:extLst>
          </p:cNvPr>
          <p:cNvSpPr txBox="1"/>
          <p:nvPr/>
        </p:nvSpPr>
        <p:spPr>
          <a:xfrm>
            <a:off x="131026" y="5097058"/>
            <a:ext cx="4462405"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Conclusions</a:t>
            </a:r>
          </a:p>
        </p:txBody>
      </p:sp>
      <p:sp>
        <p:nvSpPr>
          <p:cNvPr id="17" name="TextBox 16">
            <a:extLst>
              <a:ext uri="{FF2B5EF4-FFF2-40B4-BE49-F238E27FC236}">
                <a16:creationId xmlns:a16="http://schemas.microsoft.com/office/drawing/2014/main" id="{1112EAD7-929E-D04E-F554-063DC88C175A}"/>
              </a:ext>
            </a:extLst>
          </p:cNvPr>
          <p:cNvSpPr txBox="1"/>
          <p:nvPr/>
        </p:nvSpPr>
        <p:spPr>
          <a:xfrm>
            <a:off x="4837773" y="5072511"/>
            <a:ext cx="5024230" cy="1277273"/>
          </a:xfrm>
          <a:prstGeom prst="rect">
            <a:avLst/>
          </a:prstGeom>
          <a:noFill/>
        </p:spPr>
        <p:txBody>
          <a:bodyPr wrap="square">
            <a:spAutoFit/>
          </a:bodyPr>
          <a:lstStyle/>
          <a:p>
            <a:r>
              <a:rPr lang="en-GB" sz="1100" dirty="0">
                <a:solidFill>
                  <a:srgbClr val="010202"/>
                </a:solidFill>
                <a:latin typeface="ABeeZee" panose="020B0604020202020204" charset="0"/>
              </a:rPr>
              <a:t>Advancements in technology have improved scientific research by providing scientists with many ways of collecting high-quality data and communicating. </a:t>
            </a:r>
          </a:p>
          <a:p>
            <a:pPr marL="171450" indent="-171450">
              <a:buFont typeface="Arial" panose="020B0604020202020204" pitchFamily="34" charset="0"/>
              <a:buChar char="•"/>
            </a:pPr>
            <a:r>
              <a:rPr lang="en-GB" sz="1100" dirty="0">
                <a:solidFill>
                  <a:srgbClr val="010202"/>
                </a:solidFill>
                <a:latin typeface="ABeeZee" panose="020B0604020202020204" charset="0"/>
              </a:rPr>
              <a:t>Computer simulations allow scientists to test materials under different conditions.</a:t>
            </a:r>
          </a:p>
          <a:p>
            <a:pPr marL="171450" indent="-171450">
              <a:buFont typeface="Arial" panose="020B0604020202020204" pitchFamily="34" charset="0"/>
              <a:buChar char="•"/>
            </a:pPr>
            <a:r>
              <a:rPr lang="en-GB" sz="1100" dirty="0">
                <a:solidFill>
                  <a:srgbClr val="010202"/>
                </a:solidFill>
                <a:latin typeface="ABeeZee" panose="020B0604020202020204" charset="0"/>
              </a:rPr>
              <a:t>Cloud-based platforms (online tools) allow scientists all over the globe to communicate and collaborate.</a:t>
            </a:r>
          </a:p>
        </p:txBody>
      </p:sp>
    </p:spTree>
    <p:extLst>
      <p:ext uri="{BB962C8B-B14F-4D97-AF65-F5344CB8AC3E}">
        <p14:creationId xmlns:p14="http://schemas.microsoft.com/office/powerpoint/2010/main" val="981100852"/>
      </p:ext>
    </p:extLst>
  </p:cSld>
  <p:clrMapOvr>
    <a:masterClrMapping/>
  </p:clrMapOvr>
</p:sld>
</file>

<file path=ppt/theme/theme1.xml><?xml version="1.0" encoding="utf-8"?>
<a:theme xmlns:a="http://schemas.openxmlformats.org/drawingml/2006/main" name="Title Slide">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acher Resources">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spcAft>
            <a:spcPts val="600"/>
          </a:spcAft>
          <a:defRPr sz="1200" dirty="0" err="1" smtClean="0">
            <a:solidFill>
              <a:schemeClr val="bg1"/>
            </a:solidFill>
            <a:latin typeface="Roboto" panose="02000000000000000000" pitchFamily="2" charset="0"/>
            <a:ea typeface="Roboto" panose="02000000000000000000" pitchFamily="2" charset="0"/>
            <a:cs typeface="Roboto"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3FF1DD82A54B64CB37E341F622729F0" ma:contentTypeVersion="14" ma:contentTypeDescription="Create a new document." ma:contentTypeScope="" ma:versionID="078f0611ad91d9ce7d4510f68133ece2">
  <xsd:schema xmlns:xsd="http://www.w3.org/2001/XMLSchema" xmlns:xs="http://www.w3.org/2001/XMLSchema" xmlns:p="http://schemas.microsoft.com/office/2006/metadata/properties" xmlns:ns2="53c11a96-1489-4bab-81bb-666e58b9cc4f" xmlns:ns3="041a4a33-2307-4a47-a48d-ba69e7a9f362" targetNamespace="http://schemas.microsoft.com/office/2006/metadata/properties" ma:root="true" ma:fieldsID="43eaa3a4b0f4a01ebfc23d2fc07a4d29" ns2:_="" ns3:_="">
    <xsd:import namespace="53c11a96-1489-4bab-81bb-666e58b9cc4f"/>
    <xsd:import namespace="041a4a33-2307-4a47-a48d-ba69e7a9f36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BillingMetadata"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11a96-1489-4bab-81bb-666e58b9cc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BillingMetadata" ma:index="14" nillable="true" ma:displayName="MediaServiceBillingMetadata" ma:hidden="true" ma:internalName="MediaServiceBilling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a08bdaf-0691-4238-9328-b63d458f0be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1a4a33-2307-4a47-a48d-ba69e7a9f36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8894797f-ebbb-401f-9530-fcfe7a9445b3}" ma:internalName="TaxCatchAll" ma:showField="CatchAllData" ma:web="041a4a33-2307-4a47-a48d-ba69e7a9f3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041a4a33-2307-4a47-a48d-ba69e7a9f362">
      <UserInfo>
        <DisplayName>Jessica Quinn</DisplayName>
        <AccountId>1167</AccountId>
        <AccountType/>
      </UserInfo>
      <UserInfo>
        <DisplayName>Mark Stephenson</DisplayName>
        <AccountId>1172</AccountId>
        <AccountType/>
      </UserInfo>
    </SharedWithUsers>
    <TaxCatchAll xmlns="041a4a33-2307-4a47-a48d-ba69e7a9f362" xsi:nil="true"/>
    <lcf76f155ced4ddcb4097134ff3c332f xmlns="53c11a96-1489-4bab-81bb-666e58b9cc4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3378C3-DF37-468D-B055-8CD401A0C3CC}"/>
</file>

<file path=customXml/itemProps2.xml><?xml version="1.0" encoding="utf-8"?>
<ds:datastoreItem xmlns:ds="http://schemas.openxmlformats.org/officeDocument/2006/customXml" ds:itemID="{AF20F8DA-C4FB-4450-BACC-F5A742E79B9F}">
  <ds:schemaRefs>
    <ds:schemaRef ds:uri="http://schemas.openxmlformats.org/package/2006/metadata/core-properties"/>
    <ds:schemaRef ds:uri="http://purl.org/dc/terms/"/>
    <ds:schemaRef ds:uri="http://purl.org/dc/elements/1.1/"/>
    <ds:schemaRef ds:uri="http://schemas.microsoft.com/office/infopath/2007/PartnerControls"/>
    <ds:schemaRef ds:uri="http://schemas.microsoft.com/office/2006/documentManagement/types"/>
    <ds:schemaRef ds:uri="bdd40a26-798e-4419-82cd-8bafc402cc20"/>
    <ds:schemaRef ds:uri="http://www.w3.org/XML/1998/namespace"/>
    <ds:schemaRef ds:uri="eb27f817-6f62-42a5-b97e-5e5876e68540"/>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FF2A31F0-0284-4FFD-850E-478562CD718B}">
  <ds:schemaRefs>
    <ds:schemaRef ds:uri="http://schemas.microsoft.com/sharepoint/v3/contenttype/forms"/>
  </ds:schemaRefs>
</ds:datastoreItem>
</file>

<file path=docMetadata/LabelInfo.xml><?xml version="1.0" encoding="utf-8"?>
<clbl:labelList xmlns:clbl="http://schemas.microsoft.com/office/2020/mipLabelMetadata">
  <clbl:label id="{a4d068aa-090e-4f55-a950-b1b95cea1c6b}" enabled="0" method="" siteId="{a4d068aa-090e-4f55-a950-b1b95cea1c6b}" removed="1"/>
</clbl:labelList>
</file>

<file path=docProps/app.xml><?xml version="1.0" encoding="utf-8"?>
<Properties xmlns="http://schemas.openxmlformats.org/officeDocument/2006/extended-properties" xmlns:vt="http://schemas.openxmlformats.org/officeDocument/2006/docPropsVTypes">
  <Template>Office Theme</Template>
  <TotalTime>1987</TotalTime>
  <Words>1353</Words>
  <Application>Microsoft Office PowerPoint</Application>
  <PresentationFormat>A4 Paper (210x297 mm)</PresentationFormat>
  <Paragraphs>137</Paragraphs>
  <Slides>3</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vt:i4>
      </vt:variant>
    </vt:vector>
  </HeadingPairs>
  <TitlesOfParts>
    <vt:vector size="10" baseType="lpstr">
      <vt:lpstr>ABeeZee</vt:lpstr>
      <vt:lpstr>Calibri</vt:lpstr>
      <vt:lpstr>ABeeZee</vt:lpstr>
      <vt:lpstr>Roboto</vt:lpstr>
      <vt:lpstr>Arial</vt:lpstr>
      <vt:lpstr>Title Slide</vt:lpstr>
      <vt:lpstr>Teacher Resources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Yussuff</dc:creator>
  <cp:lastModifiedBy>Angela Yussuff</cp:lastModifiedBy>
  <cp:revision>10</cp:revision>
  <dcterms:created xsi:type="dcterms:W3CDTF">2021-04-22T13:12:58Z</dcterms:created>
  <dcterms:modified xsi:type="dcterms:W3CDTF">2025-03-18T16:03:40Z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0x01010083FF1DD82A54B64CB37E341F622729F0</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y fmtid="{D5CDD505-2E9C-101B-9397-08002B2CF9AE}" pid="10" name="Order">
    <vt:r8>8148300</vt:r8>
  </property>
</Properties>
</file>